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10"/>
  </p:notesMasterIdLst>
  <p:handoutMasterIdLst>
    <p:handoutMasterId r:id="rId111"/>
  </p:handoutMasterIdLst>
  <p:sldIdLst>
    <p:sldId id="709" r:id="rId2"/>
    <p:sldId id="800" r:id="rId3"/>
    <p:sldId id="714" r:id="rId4"/>
    <p:sldId id="715" r:id="rId5"/>
    <p:sldId id="716" r:id="rId6"/>
    <p:sldId id="717" r:id="rId7"/>
    <p:sldId id="718" r:id="rId8"/>
    <p:sldId id="720" r:id="rId9"/>
    <p:sldId id="721" r:id="rId10"/>
    <p:sldId id="722" r:id="rId11"/>
    <p:sldId id="723" r:id="rId12"/>
    <p:sldId id="724" r:id="rId13"/>
    <p:sldId id="832" r:id="rId14"/>
    <p:sldId id="833" r:id="rId15"/>
    <p:sldId id="834" r:id="rId16"/>
    <p:sldId id="835" r:id="rId17"/>
    <p:sldId id="827" r:id="rId18"/>
    <p:sldId id="830" r:id="rId19"/>
    <p:sldId id="839" r:id="rId20"/>
    <p:sldId id="826" r:id="rId21"/>
    <p:sldId id="813" r:id="rId22"/>
    <p:sldId id="842" r:id="rId23"/>
    <p:sldId id="843" r:id="rId24"/>
    <p:sldId id="846" r:id="rId25"/>
    <p:sldId id="820" r:id="rId26"/>
    <p:sldId id="816" r:id="rId27"/>
    <p:sldId id="837" r:id="rId28"/>
    <p:sldId id="838" r:id="rId29"/>
    <p:sldId id="725" r:id="rId30"/>
    <p:sldId id="726" r:id="rId31"/>
    <p:sldId id="727" r:id="rId32"/>
    <p:sldId id="728" r:id="rId33"/>
    <p:sldId id="729" r:id="rId34"/>
    <p:sldId id="730" r:id="rId35"/>
    <p:sldId id="731" r:id="rId36"/>
    <p:sldId id="732" r:id="rId37"/>
    <p:sldId id="733" r:id="rId38"/>
    <p:sldId id="734" r:id="rId39"/>
    <p:sldId id="735" r:id="rId40"/>
    <p:sldId id="736" r:id="rId41"/>
    <p:sldId id="737" r:id="rId42"/>
    <p:sldId id="738" r:id="rId43"/>
    <p:sldId id="739" r:id="rId44"/>
    <p:sldId id="740" r:id="rId45"/>
    <p:sldId id="741" r:id="rId46"/>
    <p:sldId id="742" r:id="rId47"/>
    <p:sldId id="743" r:id="rId48"/>
    <p:sldId id="802" r:id="rId49"/>
    <p:sldId id="803" r:id="rId50"/>
    <p:sldId id="746" r:id="rId51"/>
    <p:sldId id="747" r:id="rId52"/>
    <p:sldId id="748" r:id="rId53"/>
    <p:sldId id="749" r:id="rId54"/>
    <p:sldId id="750" r:id="rId55"/>
    <p:sldId id="751" r:id="rId56"/>
    <p:sldId id="752" r:id="rId57"/>
    <p:sldId id="753" r:id="rId58"/>
    <p:sldId id="754" r:id="rId59"/>
    <p:sldId id="755" r:id="rId60"/>
    <p:sldId id="756" r:id="rId61"/>
    <p:sldId id="757" r:id="rId62"/>
    <p:sldId id="758" r:id="rId63"/>
    <p:sldId id="759" r:id="rId64"/>
    <p:sldId id="760" r:id="rId65"/>
    <p:sldId id="761" r:id="rId66"/>
    <p:sldId id="762" r:id="rId67"/>
    <p:sldId id="763" r:id="rId68"/>
    <p:sldId id="764" r:id="rId69"/>
    <p:sldId id="765" r:id="rId70"/>
    <p:sldId id="766" r:id="rId71"/>
    <p:sldId id="767" r:id="rId72"/>
    <p:sldId id="768" r:id="rId73"/>
    <p:sldId id="769" r:id="rId74"/>
    <p:sldId id="770" r:id="rId75"/>
    <p:sldId id="771" r:id="rId76"/>
    <p:sldId id="844" r:id="rId77"/>
    <p:sldId id="772" r:id="rId78"/>
    <p:sldId id="845" r:id="rId79"/>
    <p:sldId id="774" r:id="rId80"/>
    <p:sldId id="775" r:id="rId81"/>
    <p:sldId id="776" r:id="rId82"/>
    <p:sldId id="777" r:id="rId83"/>
    <p:sldId id="806" r:id="rId84"/>
    <p:sldId id="807" r:id="rId85"/>
    <p:sldId id="778" r:id="rId86"/>
    <p:sldId id="779" r:id="rId87"/>
    <p:sldId id="780" r:id="rId88"/>
    <p:sldId id="781" r:id="rId89"/>
    <p:sldId id="782" r:id="rId90"/>
    <p:sldId id="783" r:id="rId91"/>
    <p:sldId id="784" r:id="rId92"/>
    <p:sldId id="785" r:id="rId93"/>
    <p:sldId id="786" r:id="rId94"/>
    <p:sldId id="787" r:id="rId95"/>
    <p:sldId id="788" r:id="rId96"/>
    <p:sldId id="789" r:id="rId97"/>
    <p:sldId id="790" r:id="rId98"/>
    <p:sldId id="791" r:id="rId99"/>
    <p:sldId id="792" r:id="rId100"/>
    <p:sldId id="793" r:id="rId101"/>
    <p:sldId id="794" r:id="rId102"/>
    <p:sldId id="795" r:id="rId103"/>
    <p:sldId id="796" r:id="rId104"/>
    <p:sldId id="797" r:id="rId105"/>
    <p:sldId id="798" r:id="rId106"/>
    <p:sldId id="805" r:id="rId107"/>
    <p:sldId id="847" r:id="rId108"/>
    <p:sldId id="804" r:id="rId109"/>
  </p:sldIdLst>
  <p:sldSz cx="9144000" cy="6858000" type="screen4x3"/>
  <p:notesSz cx="6797675" cy="9928225"/>
  <p:custDataLst>
    <p:tags r:id="rId112"/>
  </p:custDataLst>
  <p:defaultTextStyle>
    <a:defPPr>
      <a:defRPr lang="hu-HU"/>
    </a:defPPr>
    <a:lvl1pPr algn="l" rtl="0" fontAlgn="base">
      <a:spcBef>
        <a:spcPct val="0"/>
      </a:spcBef>
      <a:spcAft>
        <a:spcPct val="0"/>
      </a:spcAft>
      <a:defRPr kern="1200">
        <a:solidFill>
          <a:schemeClr val="tx1"/>
        </a:solidFill>
        <a:latin typeface="Arial" charset="0"/>
        <a:ea typeface="+mn-ea"/>
        <a:cs typeface="Arial" charset="0"/>
      </a:defRPr>
    </a:lvl1pPr>
    <a:lvl2pPr marL="457128" algn="l" rtl="0" fontAlgn="base">
      <a:spcBef>
        <a:spcPct val="0"/>
      </a:spcBef>
      <a:spcAft>
        <a:spcPct val="0"/>
      </a:spcAft>
      <a:defRPr kern="1200">
        <a:solidFill>
          <a:schemeClr val="tx1"/>
        </a:solidFill>
        <a:latin typeface="Arial" charset="0"/>
        <a:ea typeface="+mn-ea"/>
        <a:cs typeface="Arial" charset="0"/>
      </a:defRPr>
    </a:lvl2pPr>
    <a:lvl3pPr marL="914256" algn="l" rtl="0" fontAlgn="base">
      <a:spcBef>
        <a:spcPct val="0"/>
      </a:spcBef>
      <a:spcAft>
        <a:spcPct val="0"/>
      </a:spcAft>
      <a:defRPr kern="1200">
        <a:solidFill>
          <a:schemeClr val="tx1"/>
        </a:solidFill>
        <a:latin typeface="Arial" charset="0"/>
        <a:ea typeface="+mn-ea"/>
        <a:cs typeface="Arial" charset="0"/>
      </a:defRPr>
    </a:lvl3pPr>
    <a:lvl4pPr marL="1371384" algn="l" rtl="0" fontAlgn="base">
      <a:spcBef>
        <a:spcPct val="0"/>
      </a:spcBef>
      <a:spcAft>
        <a:spcPct val="0"/>
      </a:spcAft>
      <a:defRPr kern="1200">
        <a:solidFill>
          <a:schemeClr val="tx1"/>
        </a:solidFill>
        <a:latin typeface="Arial" charset="0"/>
        <a:ea typeface="+mn-ea"/>
        <a:cs typeface="Arial" charset="0"/>
      </a:defRPr>
    </a:lvl4pPr>
    <a:lvl5pPr marL="1828511" algn="l" rtl="0" fontAlgn="base">
      <a:spcBef>
        <a:spcPct val="0"/>
      </a:spcBef>
      <a:spcAft>
        <a:spcPct val="0"/>
      </a:spcAft>
      <a:defRPr kern="1200">
        <a:solidFill>
          <a:schemeClr val="tx1"/>
        </a:solidFill>
        <a:latin typeface="Arial" charset="0"/>
        <a:ea typeface="+mn-ea"/>
        <a:cs typeface="Arial" charset="0"/>
      </a:defRPr>
    </a:lvl5pPr>
    <a:lvl6pPr marL="2285640" algn="l" defTabSz="914256" rtl="0" eaLnBrk="1" latinLnBrk="0" hangingPunct="1">
      <a:defRPr kern="1200">
        <a:solidFill>
          <a:schemeClr val="tx1"/>
        </a:solidFill>
        <a:latin typeface="Arial" charset="0"/>
        <a:ea typeface="+mn-ea"/>
        <a:cs typeface="Arial" charset="0"/>
      </a:defRPr>
    </a:lvl6pPr>
    <a:lvl7pPr marL="2742768" algn="l" defTabSz="914256" rtl="0" eaLnBrk="1" latinLnBrk="0" hangingPunct="1">
      <a:defRPr kern="1200">
        <a:solidFill>
          <a:schemeClr val="tx1"/>
        </a:solidFill>
        <a:latin typeface="Arial" charset="0"/>
        <a:ea typeface="+mn-ea"/>
        <a:cs typeface="Arial" charset="0"/>
      </a:defRPr>
    </a:lvl7pPr>
    <a:lvl8pPr marL="3199895" algn="l" defTabSz="914256" rtl="0" eaLnBrk="1" latinLnBrk="0" hangingPunct="1">
      <a:defRPr kern="1200">
        <a:solidFill>
          <a:schemeClr val="tx1"/>
        </a:solidFill>
        <a:latin typeface="Arial" charset="0"/>
        <a:ea typeface="+mn-ea"/>
        <a:cs typeface="Arial" charset="0"/>
      </a:defRPr>
    </a:lvl8pPr>
    <a:lvl9pPr marL="3657024" algn="l" defTabSz="914256"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1">
          <p15:clr>
            <a:srgbClr val="A4A3A4"/>
          </p15:clr>
        </p15:guide>
        <p15:guide id="2" pos="28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5A7"/>
    <a:srgbClr val="5B417B"/>
    <a:srgbClr val="FF0099"/>
    <a:srgbClr val="B422AA"/>
    <a:srgbClr val="FF79C9"/>
    <a:srgbClr val="B00069"/>
    <a:srgbClr val="C0504D"/>
    <a:srgbClr val="4F81BD"/>
    <a:srgbClr val="4F81C0"/>
    <a:srgbClr val="5A54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2" autoAdjust="0"/>
    <p:restoredTop sz="86355" autoAdjust="0"/>
  </p:normalViewPr>
  <p:slideViewPr>
    <p:cSldViewPr>
      <p:cViewPr varScale="1">
        <p:scale>
          <a:sx n="61" d="100"/>
          <a:sy n="61" d="100"/>
        </p:scale>
        <p:origin x="1548" y="66"/>
      </p:cViewPr>
      <p:guideLst>
        <p:guide orient="horz" pos="2161"/>
        <p:guide pos="2881"/>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C9A88-FF33-4DCD-9DCE-9A406342DE4A}"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hu-HU"/>
        </a:p>
      </dgm:t>
    </dgm:pt>
    <dgm:pt modelId="{6680BF92-BCCB-4810-8F76-394D944FA2D5}">
      <dgm:prSet phldrT="[Szöveg]"/>
      <dgm:spPr/>
      <dgm:t>
        <a:bodyPr/>
        <a:lstStyle/>
        <a:p>
          <a:r>
            <a:rPr lang="hu-HU" dirty="0" err="1" smtClean="0"/>
            <a:t>Strategy</a:t>
          </a:r>
          <a:r>
            <a:rPr lang="hu-HU" dirty="0" smtClean="0"/>
            <a:t> </a:t>
          </a:r>
          <a:r>
            <a:rPr lang="hu-HU" dirty="0" err="1" smtClean="0"/>
            <a:t>as</a:t>
          </a:r>
          <a:r>
            <a:rPr lang="hu-HU" dirty="0" smtClean="0"/>
            <a:t> 5P</a:t>
          </a:r>
          <a:endParaRPr lang="hu-HU" dirty="0"/>
        </a:p>
      </dgm:t>
    </dgm:pt>
    <dgm:pt modelId="{BA90601C-D8D5-420C-A9DF-C59BB8E8217A}" type="parTrans" cxnId="{608F0CC1-299A-4803-8A15-DEB58789E5E5}">
      <dgm:prSet/>
      <dgm:spPr/>
      <dgm:t>
        <a:bodyPr/>
        <a:lstStyle/>
        <a:p>
          <a:endParaRPr lang="hu-HU"/>
        </a:p>
      </dgm:t>
    </dgm:pt>
    <dgm:pt modelId="{F2A5D430-EE63-4879-9DE4-2C3E8DD05D11}" type="sibTrans" cxnId="{608F0CC1-299A-4803-8A15-DEB58789E5E5}">
      <dgm:prSet/>
      <dgm:spPr/>
      <dgm:t>
        <a:bodyPr/>
        <a:lstStyle/>
        <a:p>
          <a:endParaRPr lang="hu-HU"/>
        </a:p>
      </dgm:t>
    </dgm:pt>
    <dgm:pt modelId="{90A62657-B1AB-4AF9-A983-DFCA587A1015}">
      <dgm:prSet phldrT="[Szöveg]" custT="1"/>
      <dgm:spPr>
        <a:solidFill>
          <a:srgbClr val="FF25A7"/>
        </a:solidFill>
      </dgm:spPr>
      <dgm:t>
        <a:bodyPr/>
        <a:lstStyle/>
        <a:p>
          <a:r>
            <a:rPr lang="hu-HU" sz="2000" dirty="0" err="1" smtClean="0"/>
            <a:t>Plan</a:t>
          </a:r>
          <a:r>
            <a:rPr lang="hu-HU" sz="2000" dirty="0" smtClean="0"/>
            <a:t> </a:t>
          </a:r>
          <a:endParaRPr lang="hu-HU" sz="2000" dirty="0"/>
        </a:p>
      </dgm:t>
    </dgm:pt>
    <dgm:pt modelId="{00D41E58-67AA-426A-B57B-3355ED7DE61C}" type="parTrans" cxnId="{FA2A0B9A-8A44-4797-995D-0169601A32EB}">
      <dgm:prSet/>
      <dgm:spPr/>
      <dgm:t>
        <a:bodyPr/>
        <a:lstStyle/>
        <a:p>
          <a:endParaRPr lang="hu-HU"/>
        </a:p>
      </dgm:t>
    </dgm:pt>
    <dgm:pt modelId="{46432142-2EB7-495E-878A-233DD8C59C6E}" type="sibTrans" cxnId="{FA2A0B9A-8A44-4797-995D-0169601A32EB}">
      <dgm:prSet/>
      <dgm:spPr/>
      <dgm:t>
        <a:bodyPr/>
        <a:lstStyle/>
        <a:p>
          <a:endParaRPr lang="hu-HU"/>
        </a:p>
      </dgm:t>
    </dgm:pt>
    <dgm:pt modelId="{A5B85309-3A68-47A5-A662-83A1A3CD0AA0}">
      <dgm:prSet phldrT="[Szöveg]" custT="1"/>
      <dgm:spPr/>
      <dgm:t>
        <a:bodyPr/>
        <a:lstStyle/>
        <a:p>
          <a:r>
            <a:rPr lang="hu-HU" sz="2000" dirty="0" err="1" smtClean="0"/>
            <a:t>Position</a:t>
          </a:r>
          <a:endParaRPr lang="hu-HU" sz="2000" dirty="0"/>
        </a:p>
      </dgm:t>
    </dgm:pt>
    <dgm:pt modelId="{F853AFD3-670A-489F-980F-4FDE7E6C52AC}" type="parTrans" cxnId="{E6BD9C2F-392C-487A-BCDC-739F75DBD5E2}">
      <dgm:prSet/>
      <dgm:spPr/>
      <dgm:t>
        <a:bodyPr/>
        <a:lstStyle/>
        <a:p>
          <a:endParaRPr lang="hu-HU"/>
        </a:p>
      </dgm:t>
    </dgm:pt>
    <dgm:pt modelId="{B072DDC8-3085-4804-97B7-774BA1013EA4}" type="sibTrans" cxnId="{E6BD9C2F-392C-487A-BCDC-739F75DBD5E2}">
      <dgm:prSet/>
      <dgm:spPr/>
      <dgm:t>
        <a:bodyPr/>
        <a:lstStyle/>
        <a:p>
          <a:endParaRPr lang="hu-HU"/>
        </a:p>
      </dgm:t>
    </dgm:pt>
    <dgm:pt modelId="{27B06B24-DD12-4238-8E5A-367609FABB10}">
      <dgm:prSet phldrT="[Szöveg]" custT="1"/>
      <dgm:spPr/>
      <dgm:t>
        <a:bodyPr/>
        <a:lstStyle/>
        <a:p>
          <a:r>
            <a:rPr lang="hu-HU" sz="2000" dirty="0" err="1" smtClean="0"/>
            <a:t>Perspective</a:t>
          </a:r>
          <a:endParaRPr lang="hu-HU" sz="2000" dirty="0"/>
        </a:p>
      </dgm:t>
    </dgm:pt>
    <dgm:pt modelId="{2FED8A1B-3DA8-4884-88E1-10DD93CF6B4E}" type="parTrans" cxnId="{9271F7C9-7442-4621-95E0-F4FDCC0F4852}">
      <dgm:prSet/>
      <dgm:spPr/>
      <dgm:t>
        <a:bodyPr/>
        <a:lstStyle/>
        <a:p>
          <a:endParaRPr lang="hu-HU"/>
        </a:p>
      </dgm:t>
    </dgm:pt>
    <dgm:pt modelId="{A28B9F31-2D17-487C-AC4B-19C8542C7E1C}" type="sibTrans" cxnId="{9271F7C9-7442-4621-95E0-F4FDCC0F4852}">
      <dgm:prSet/>
      <dgm:spPr/>
      <dgm:t>
        <a:bodyPr/>
        <a:lstStyle/>
        <a:p>
          <a:endParaRPr lang="hu-HU"/>
        </a:p>
      </dgm:t>
    </dgm:pt>
    <dgm:pt modelId="{2BD24C55-5389-4398-A8DD-420E0AC777BE}">
      <dgm:prSet phldrT="[Szöveg]" custT="1"/>
      <dgm:spPr>
        <a:solidFill>
          <a:schemeClr val="bg1">
            <a:lumMod val="65000"/>
          </a:schemeClr>
        </a:solidFill>
      </dgm:spPr>
      <dgm:t>
        <a:bodyPr/>
        <a:lstStyle/>
        <a:p>
          <a:r>
            <a:rPr lang="hu-HU" sz="2000" dirty="0" err="1" smtClean="0"/>
            <a:t>Pattern</a:t>
          </a:r>
          <a:endParaRPr lang="hu-HU" sz="2000" dirty="0"/>
        </a:p>
      </dgm:t>
    </dgm:pt>
    <dgm:pt modelId="{DE313E29-CCC7-4662-ACFB-C5C5227BA40F}" type="parTrans" cxnId="{53ABD883-0606-4386-9EBA-587BEF4B93B1}">
      <dgm:prSet/>
      <dgm:spPr/>
      <dgm:t>
        <a:bodyPr/>
        <a:lstStyle/>
        <a:p>
          <a:endParaRPr lang="hu-HU"/>
        </a:p>
      </dgm:t>
    </dgm:pt>
    <dgm:pt modelId="{8BD84A1D-4698-433D-9CB9-C478071CD592}" type="sibTrans" cxnId="{53ABD883-0606-4386-9EBA-587BEF4B93B1}">
      <dgm:prSet/>
      <dgm:spPr/>
      <dgm:t>
        <a:bodyPr/>
        <a:lstStyle/>
        <a:p>
          <a:endParaRPr lang="hu-HU"/>
        </a:p>
      </dgm:t>
    </dgm:pt>
    <dgm:pt modelId="{2A1955CF-2DA5-4437-89B1-BAD373847B53}">
      <dgm:prSet phldrT="[Szöveg]" custT="1"/>
      <dgm:spPr/>
      <dgm:t>
        <a:bodyPr/>
        <a:lstStyle/>
        <a:p>
          <a:r>
            <a:rPr lang="hu-HU" sz="2000" dirty="0" err="1" smtClean="0"/>
            <a:t>Ploy</a:t>
          </a:r>
          <a:endParaRPr lang="hu-HU" sz="2000" dirty="0"/>
        </a:p>
      </dgm:t>
    </dgm:pt>
    <dgm:pt modelId="{3D6B837E-D26E-46A2-9296-3DE621214859}" type="parTrans" cxnId="{AF8A9E76-0083-4ADD-A239-A5A2B3DE36EC}">
      <dgm:prSet/>
      <dgm:spPr/>
      <dgm:t>
        <a:bodyPr/>
        <a:lstStyle/>
        <a:p>
          <a:endParaRPr lang="hu-HU"/>
        </a:p>
      </dgm:t>
    </dgm:pt>
    <dgm:pt modelId="{B88B46F9-F1E9-4E66-ADE8-A15B6BD6B40B}" type="sibTrans" cxnId="{AF8A9E76-0083-4ADD-A239-A5A2B3DE36EC}">
      <dgm:prSet/>
      <dgm:spPr/>
      <dgm:t>
        <a:bodyPr/>
        <a:lstStyle/>
        <a:p>
          <a:endParaRPr lang="hu-HU"/>
        </a:p>
      </dgm:t>
    </dgm:pt>
    <dgm:pt modelId="{301AB21C-D165-44B9-BB5E-0198BA362CBD}" type="pres">
      <dgm:prSet presAssocID="{645C9A88-FF33-4DCD-9DCE-9A406342DE4A}" presName="Name0" presStyleCnt="0">
        <dgm:presLayoutVars>
          <dgm:chMax val="1"/>
          <dgm:dir/>
          <dgm:animLvl val="ctr"/>
          <dgm:resizeHandles val="exact"/>
        </dgm:presLayoutVars>
      </dgm:prSet>
      <dgm:spPr/>
      <dgm:t>
        <a:bodyPr/>
        <a:lstStyle/>
        <a:p>
          <a:endParaRPr lang="hu-HU"/>
        </a:p>
      </dgm:t>
    </dgm:pt>
    <dgm:pt modelId="{D4D45BCC-9977-4144-809A-5DD5E39F5ED7}" type="pres">
      <dgm:prSet presAssocID="{6680BF92-BCCB-4810-8F76-394D944FA2D5}" presName="centerShape" presStyleLbl="node0" presStyleIdx="0" presStyleCnt="1"/>
      <dgm:spPr/>
      <dgm:t>
        <a:bodyPr/>
        <a:lstStyle/>
        <a:p>
          <a:endParaRPr lang="hu-HU"/>
        </a:p>
      </dgm:t>
    </dgm:pt>
    <dgm:pt modelId="{F7606C66-5A0F-41ED-AF68-9D5EB348629F}" type="pres">
      <dgm:prSet presAssocID="{90A62657-B1AB-4AF9-A983-DFCA587A1015}" presName="node" presStyleLbl="node1" presStyleIdx="0" presStyleCnt="5">
        <dgm:presLayoutVars>
          <dgm:bulletEnabled val="1"/>
        </dgm:presLayoutVars>
      </dgm:prSet>
      <dgm:spPr/>
      <dgm:t>
        <a:bodyPr/>
        <a:lstStyle/>
        <a:p>
          <a:endParaRPr lang="hu-HU"/>
        </a:p>
      </dgm:t>
    </dgm:pt>
    <dgm:pt modelId="{72D352F8-0927-4F86-9461-D253688E86EB}" type="pres">
      <dgm:prSet presAssocID="{90A62657-B1AB-4AF9-A983-DFCA587A1015}" presName="dummy" presStyleCnt="0"/>
      <dgm:spPr/>
      <dgm:t>
        <a:bodyPr/>
        <a:lstStyle/>
        <a:p>
          <a:endParaRPr lang="hu-HU"/>
        </a:p>
      </dgm:t>
    </dgm:pt>
    <dgm:pt modelId="{246AE265-21FF-4190-8C90-452014B09E58}" type="pres">
      <dgm:prSet presAssocID="{46432142-2EB7-495E-878A-233DD8C59C6E}" presName="sibTrans" presStyleLbl="sibTrans2D1" presStyleIdx="0" presStyleCnt="5"/>
      <dgm:spPr/>
      <dgm:t>
        <a:bodyPr/>
        <a:lstStyle/>
        <a:p>
          <a:endParaRPr lang="hu-HU"/>
        </a:p>
      </dgm:t>
    </dgm:pt>
    <dgm:pt modelId="{AABD49B7-2B38-4038-9A3E-F9302763F1CE}" type="pres">
      <dgm:prSet presAssocID="{2BD24C55-5389-4398-A8DD-420E0AC777BE}" presName="node" presStyleLbl="node1" presStyleIdx="1" presStyleCnt="5">
        <dgm:presLayoutVars>
          <dgm:bulletEnabled val="1"/>
        </dgm:presLayoutVars>
      </dgm:prSet>
      <dgm:spPr/>
      <dgm:t>
        <a:bodyPr/>
        <a:lstStyle/>
        <a:p>
          <a:endParaRPr lang="hu-HU"/>
        </a:p>
      </dgm:t>
    </dgm:pt>
    <dgm:pt modelId="{1DCA6F1A-15F9-4745-83C9-C0F3DBE90F92}" type="pres">
      <dgm:prSet presAssocID="{2BD24C55-5389-4398-A8DD-420E0AC777BE}" presName="dummy" presStyleCnt="0"/>
      <dgm:spPr/>
      <dgm:t>
        <a:bodyPr/>
        <a:lstStyle/>
        <a:p>
          <a:endParaRPr lang="hu-HU"/>
        </a:p>
      </dgm:t>
    </dgm:pt>
    <dgm:pt modelId="{03D0240F-FE4C-4FC5-A413-413EFECD40C6}" type="pres">
      <dgm:prSet presAssocID="{8BD84A1D-4698-433D-9CB9-C478071CD592}" presName="sibTrans" presStyleLbl="sibTrans2D1" presStyleIdx="1" presStyleCnt="5"/>
      <dgm:spPr/>
      <dgm:t>
        <a:bodyPr/>
        <a:lstStyle/>
        <a:p>
          <a:endParaRPr lang="hu-HU"/>
        </a:p>
      </dgm:t>
    </dgm:pt>
    <dgm:pt modelId="{8FBA6AB7-BF68-48EA-8551-049FB0C3C199}" type="pres">
      <dgm:prSet presAssocID="{A5B85309-3A68-47A5-A662-83A1A3CD0AA0}" presName="node" presStyleLbl="node1" presStyleIdx="2" presStyleCnt="5">
        <dgm:presLayoutVars>
          <dgm:bulletEnabled val="1"/>
        </dgm:presLayoutVars>
      </dgm:prSet>
      <dgm:spPr/>
      <dgm:t>
        <a:bodyPr/>
        <a:lstStyle/>
        <a:p>
          <a:endParaRPr lang="hu-HU"/>
        </a:p>
      </dgm:t>
    </dgm:pt>
    <dgm:pt modelId="{58184863-2168-4D58-9E0C-5C0464A420C7}" type="pres">
      <dgm:prSet presAssocID="{A5B85309-3A68-47A5-A662-83A1A3CD0AA0}" presName="dummy" presStyleCnt="0"/>
      <dgm:spPr/>
      <dgm:t>
        <a:bodyPr/>
        <a:lstStyle/>
        <a:p>
          <a:endParaRPr lang="hu-HU"/>
        </a:p>
      </dgm:t>
    </dgm:pt>
    <dgm:pt modelId="{E8CAC77D-D536-44AF-98C9-A4F1BD3D34CA}" type="pres">
      <dgm:prSet presAssocID="{B072DDC8-3085-4804-97B7-774BA1013EA4}" presName="sibTrans" presStyleLbl="sibTrans2D1" presStyleIdx="2" presStyleCnt="5"/>
      <dgm:spPr/>
      <dgm:t>
        <a:bodyPr/>
        <a:lstStyle/>
        <a:p>
          <a:endParaRPr lang="hu-HU"/>
        </a:p>
      </dgm:t>
    </dgm:pt>
    <dgm:pt modelId="{F00A412D-0588-47D4-B8D4-B21C59879949}" type="pres">
      <dgm:prSet presAssocID="{27B06B24-DD12-4238-8E5A-367609FABB10}" presName="node" presStyleLbl="node1" presStyleIdx="3" presStyleCnt="5">
        <dgm:presLayoutVars>
          <dgm:bulletEnabled val="1"/>
        </dgm:presLayoutVars>
      </dgm:prSet>
      <dgm:spPr/>
      <dgm:t>
        <a:bodyPr/>
        <a:lstStyle/>
        <a:p>
          <a:endParaRPr lang="hu-HU"/>
        </a:p>
      </dgm:t>
    </dgm:pt>
    <dgm:pt modelId="{D80A7EEE-6745-4BB1-8DEC-D4BA353F079A}" type="pres">
      <dgm:prSet presAssocID="{27B06B24-DD12-4238-8E5A-367609FABB10}" presName="dummy" presStyleCnt="0"/>
      <dgm:spPr/>
      <dgm:t>
        <a:bodyPr/>
        <a:lstStyle/>
        <a:p>
          <a:endParaRPr lang="hu-HU"/>
        </a:p>
      </dgm:t>
    </dgm:pt>
    <dgm:pt modelId="{87735287-D85C-4C2A-9187-3A35E8B330A2}" type="pres">
      <dgm:prSet presAssocID="{A28B9F31-2D17-487C-AC4B-19C8542C7E1C}" presName="sibTrans" presStyleLbl="sibTrans2D1" presStyleIdx="3" presStyleCnt="5"/>
      <dgm:spPr/>
      <dgm:t>
        <a:bodyPr/>
        <a:lstStyle/>
        <a:p>
          <a:endParaRPr lang="hu-HU"/>
        </a:p>
      </dgm:t>
    </dgm:pt>
    <dgm:pt modelId="{1E3E1023-147A-4458-853D-EFA1D7A85BA5}" type="pres">
      <dgm:prSet presAssocID="{2A1955CF-2DA5-4437-89B1-BAD373847B53}" presName="node" presStyleLbl="node1" presStyleIdx="4" presStyleCnt="5">
        <dgm:presLayoutVars>
          <dgm:bulletEnabled val="1"/>
        </dgm:presLayoutVars>
      </dgm:prSet>
      <dgm:spPr/>
      <dgm:t>
        <a:bodyPr/>
        <a:lstStyle/>
        <a:p>
          <a:endParaRPr lang="hu-HU"/>
        </a:p>
      </dgm:t>
    </dgm:pt>
    <dgm:pt modelId="{426574F1-85F7-46E5-93B4-F75740234FFA}" type="pres">
      <dgm:prSet presAssocID="{2A1955CF-2DA5-4437-89B1-BAD373847B53}" presName="dummy" presStyleCnt="0"/>
      <dgm:spPr/>
      <dgm:t>
        <a:bodyPr/>
        <a:lstStyle/>
        <a:p>
          <a:endParaRPr lang="hu-HU"/>
        </a:p>
      </dgm:t>
    </dgm:pt>
    <dgm:pt modelId="{9858071A-6B83-47C5-921F-59E38ED368B2}" type="pres">
      <dgm:prSet presAssocID="{B88B46F9-F1E9-4E66-ADE8-A15B6BD6B40B}" presName="sibTrans" presStyleLbl="sibTrans2D1" presStyleIdx="4" presStyleCnt="5"/>
      <dgm:spPr/>
      <dgm:t>
        <a:bodyPr/>
        <a:lstStyle/>
        <a:p>
          <a:endParaRPr lang="hu-HU"/>
        </a:p>
      </dgm:t>
    </dgm:pt>
  </dgm:ptLst>
  <dgm:cxnLst>
    <dgm:cxn modelId="{2FD1675C-8DFE-413C-B090-28375C47109E}" type="presOf" srcId="{6680BF92-BCCB-4810-8F76-394D944FA2D5}" destId="{D4D45BCC-9977-4144-809A-5DD5E39F5ED7}" srcOrd="0" destOrd="0" presId="urn:microsoft.com/office/officeart/2005/8/layout/radial6"/>
    <dgm:cxn modelId="{DFF4D6A9-BBE8-4209-A7F8-1A6E93771C04}" type="presOf" srcId="{46432142-2EB7-495E-878A-233DD8C59C6E}" destId="{246AE265-21FF-4190-8C90-452014B09E58}" srcOrd="0" destOrd="0" presId="urn:microsoft.com/office/officeart/2005/8/layout/radial6"/>
    <dgm:cxn modelId="{E626FA2E-577A-42EE-B4C9-5B928053A02A}" type="presOf" srcId="{27B06B24-DD12-4238-8E5A-367609FABB10}" destId="{F00A412D-0588-47D4-B8D4-B21C59879949}" srcOrd="0" destOrd="0" presId="urn:microsoft.com/office/officeart/2005/8/layout/radial6"/>
    <dgm:cxn modelId="{4DF9039B-DACF-47A1-9F48-E434AD8BE5DA}" type="presOf" srcId="{2BD24C55-5389-4398-A8DD-420E0AC777BE}" destId="{AABD49B7-2B38-4038-9A3E-F9302763F1CE}" srcOrd="0" destOrd="0" presId="urn:microsoft.com/office/officeart/2005/8/layout/radial6"/>
    <dgm:cxn modelId="{7B96D3DA-9C7C-457C-AB52-48492D1A6FB9}" type="presOf" srcId="{B072DDC8-3085-4804-97B7-774BA1013EA4}" destId="{E8CAC77D-D536-44AF-98C9-A4F1BD3D34CA}" srcOrd="0" destOrd="0" presId="urn:microsoft.com/office/officeart/2005/8/layout/radial6"/>
    <dgm:cxn modelId="{608F0CC1-299A-4803-8A15-DEB58789E5E5}" srcId="{645C9A88-FF33-4DCD-9DCE-9A406342DE4A}" destId="{6680BF92-BCCB-4810-8F76-394D944FA2D5}" srcOrd="0" destOrd="0" parTransId="{BA90601C-D8D5-420C-A9DF-C59BB8E8217A}" sibTransId="{F2A5D430-EE63-4879-9DE4-2C3E8DD05D11}"/>
    <dgm:cxn modelId="{C51D84EE-B85A-4559-A9B9-0D33335D3DDB}" type="presOf" srcId="{A5B85309-3A68-47A5-A662-83A1A3CD0AA0}" destId="{8FBA6AB7-BF68-48EA-8551-049FB0C3C199}" srcOrd="0" destOrd="0" presId="urn:microsoft.com/office/officeart/2005/8/layout/radial6"/>
    <dgm:cxn modelId="{FA2A0B9A-8A44-4797-995D-0169601A32EB}" srcId="{6680BF92-BCCB-4810-8F76-394D944FA2D5}" destId="{90A62657-B1AB-4AF9-A983-DFCA587A1015}" srcOrd="0" destOrd="0" parTransId="{00D41E58-67AA-426A-B57B-3355ED7DE61C}" sibTransId="{46432142-2EB7-495E-878A-233DD8C59C6E}"/>
    <dgm:cxn modelId="{53ABD883-0606-4386-9EBA-587BEF4B93B1}" srcId="{6680BF92-BCCB-4810-8F76-394D944FA2D5}" destId="{2BD24C55-5389-4398-A8DD-420E0AC777BE}" srcOrd="1" destOrd="0" parTransId="{DE313E29-CCC7-4662-ACFB-C5C5227BA40F}" sibTransId="{8BD84A1D-4698-433D-9CB9-C478071CD592}"/>
    <dgm:cxn modelId="{9271F7C9-7442-4621-95E0-F4FDCC0F4852}" srcId="{6680BF92-BCCB-4810-8F76-394D944FA2D5}" destId="{27B06B24-DD12-4238-8E5A-367609FABB10}" srcOrd="3" destOrd="0" parTransId="{2FED8A1B-3DA8-4884-88E1-10DD93CF6B4E}" sibTransId="{A28B9F31-2D17-487C-AC4B-19C8542C7E1C}"/>
    <dgm:cxn modelId="{8D9F8CC2-2FF1-40EF-8F4B-5BCA188FF441}" type="presOf" srcId="{8BD84A1D-4698-433D-9CB9-C478071CD592}" destId="{03D0240F-FE4C-4FC5-A413-413EFECD40C6}" srcOrd="0" destOrd="0" presId="urn:microsoft.com/office/officeart/2005/8/layout/radial6"/>
    <dgm:cxn modelId="{E6BD9C2F-392C-487A-BCDC-739F75DBD5E2}" srcId="{6680BF92-BCCB-4810-8F76-394D944FA2D5}" destId="{A5B85309-3A68-47A5-A662-83A1A3CD0AA0}" srcOrd="2" destOrd="0" parTransId="{F853AFD3-670A-489F-980F-4FDE7E6C52AC}" sibTransId="{B072DDC8-3085-4804-97B7-774BA1013EA4}"/>
    <dgm:cxn modelId="{8BDE43AA-2841-48D0-BC7B-835CD6BD12D9}" type="presOf" srcId="{A28B9F31-2D17-487C-AC4B-19C8542C7E1C}" destId="{87735287-D85C-4C2A-9187-3A35E8B330A2}" srcOrd="0" destOrd="0" presId="urn:microsoft.com/office/officeart/2005/8/layout/radial6"/>
    <dgm:cxn modelId="{FEB160D2-F53F-4EA2-889E-6C7FF9CB0027}" type="presOf" srcId="{2A1955CF-2DA5-4437-89B1-BAD373847B53}" destId="{1E3E1023-147A-4458-853D-EFA1D7A85BA5}" srcOrd="0" destOrd="0" presId="urn:microsoft.com/office/officeart/2005/8/layout/radial6"/>
    <dgm:cxn modelId="{AF8A9E76-0083-4ADD-A239-A5A2B3DE36EC}" srcId="{6680BF92-BCCB-4810-8F76-394D944FA2D5}" destId="{2A1955CF-2DA5-4437-89B1-BAD373847B53}" srcOrd="4" destOrd="0" parTransId="{3D6B837E-D26E-46A2-9296-3DE621214859}" sibTransId="{B88B46F9-F1E9-4E66-ADE8-A15B6BD6B40B}"/>
    <dgm:cxn modelId="{263D7AA3-61A4-446A-AB8C-7B095D7BFACA}" type="presOf" srcId="{90A62657-B1AB-4AF9-A983-DFCA587A1015}" destId="{F7606C66-5A0F-41ED-AF68-9D5EB348629F}" srcOrd="0" destOrd="0" presId="urn:microsoft.com/office/officeart/2005/8/layout/radial6"/>
    <dgm:cxn modelId="{051337BF-9F32-4D52-9BA5-10A1ED570CDD}" type="presOf" srcId="{645C9A88-FF33-4DCD-9DCE-9A406342DE4A}" destId="{301AB21C-D165-44B9-BB5E-0198BA362CBD}" srcOrd="0" destOrd="0" presId="urn:microsoft.com/office/officeart/2005/8/layout/radial6"/>
    <dgm:cxn modelId="{D0D07216-448A-4E6D-9BF5-23FEC1BD6B46}" type="presOf" srcId="{B88B46F9-F1E9-4E66-ADE8-A15B6BD6B40B}" destId="{9858071A-6B83-47C5-921F-59E38ED368B2}" srcOrd="0" destOrd="0" presId="urn:microsoft.com/office/officeart/2005/8/layout/radial6"/>
    <dgm:cxn modelId="{298658B3-2EE7-4756-89DD-9C6738A4B45B}" type="presParOf" srcId="{301AB21C-D165-44B9-BB5E-0198BA362CBD}" destId="{D4D45BCC-9977-4144-809A-5DD5E39F5ED7}" srcOrd="0" destOrd="0" presId="urn:microsoft.com/office/officeart/2005/8/layout/radial6"/>
    <dgm:cxn modelId="{B74C760B-5883-4C23-A61A-E3B606816555}" type="presParOf" srcId="{301AB21C-D165-44B9-BB5E-0198BA362CBD}" destId="{F7606C66-5A0F-41ED-AF68-9D5EB348629F}" srcOrd="1" destOrd="0" presId="urn:microsoft.com/office/officeart/2005/8/layout/radial6"/>
    <dgm:cxn modelId="{0364278D-E30E-42DE-B674-373AEF6373BF}" type="presParOf" srcId="{301AB21C-D165-44B9-BB5E-0198BA362CBD}" destId="{72D352F8-0927-4F86-9461-D253688E86EB}" srcOrd="2" destOrd="0" presId="urn:microsoft.com/office/officeart/2005/8/layout/radial6"/>
    <dgm:cxn modelId="{ACC645E5-00DD-453E-8FE9-F1377163AE82}" type="presParOf" srcId="{301AB21C-D165-44B9-BB5E-0198BA362CBD}" destId="{246AE265-21FF-4190-8C90-452014B09E58}" srcOrd="3" destOrd="0" presId="urn:microsoft.com/office/officeart/2005/8/layout/radial6"/>
    <dgm:cxn modelId="{3B45EEC9-8D43-4CF1-95F0-3DC74123DCBD}" type="presParOf" srcId="{301AB21C-D165-44B9-BB5E-0198BA362CBD}" destId="{AABD49B7-2B38-4038-9A3E-F9302763F1CE}" srcOrd="4" destOrd="0" presId="urn:microsoft.com/office/officeart/2005/8/layout/radial6"/>
    <dgm:cxn modelId="{824E871A-E000-47E9-8451-188550305611}" type="presParOf" srcId="{301AB21C-D165-44B9-BB5E-0198BA362CBD}" destId="{1DCA6F1A-15F9-4745-83C9-C0F3DBE90F92}" srcOrd="5" destOrd="0" presId="urn:microsoft.com/office/officeart/2005/8/layout/radial6"/>
    <dgm:cxn modelId="{8767669D-F800-4CAE-8260-EBFA83B938F9}" type="presParOf" srcId="{301AB21C-D165-44B9-BB5E-0198BA362CBD}" destId="{03D0240F-FE4C-4FC5-A413-413EFECD40C6}" srcOrd="6" destOrd="0" presId="urn:microsoft.com/office/officeart/2005/8/layout/radial6"/>
    <dgm:cxn modelId="{C0C94DBE-42CA-4BB2-9511-7BF9A82150E7}" type="presParOf" srcId="{301AB21C-D165-44B9-BB5E-0198BA362CBD}" destId="{8FBA6AB7-BF68-48EA-8551-049FB0C3C199}" srcOrd="7" destOrd="0" presId="urn:microsoft.com/office/officeart/2005/8/layout/radial6"/>
    <dgm:cxn modelId="{52A10B5F-D552-4533-897F-827217DB4AE9}" type="presParOf" srcId="{301AB21C-D165-44B9-BB5E-0198BA362CBD}" destId="{58184863-2168-4D58-9E0C-5C0464A420C7}" srcOrd="8" destOrd="0" presId="urn:microsoft.com/office/officeart/2005/8/layout/radial6"/>
    <dgm:cxn modelId="{8C67B102-26E9-4823-84C3-FA118183B99D}" type="presParOf" srcId="{301AB21C-D165-44B9-BB5E-0198BA362CBD}" destId="{E8CAC77D-D536-44AF-98C9-A4F1BD3D34CA}" srcOrd="9" destOrd="0" presId="urn:microsoft.com/office/officeart/2005/8/layout/radial6"/>
    <dgm:cxn modelId="{DEB3D7E6-8B1D-4BC6-BDCC-3186AB8F9170}" type="presParOf" srcId="{301AB21C-D165-44B9-BB5E-0198BA362CBD}" destId="{F00A412D-0588-47D4-B8D4-B21C59879949}" srcOrd="10" destOrd="0" presId="urn:microsoft.com/office/officeart/2005/8/layout/radial6"/>
    <dgm:cxn modelId="{75C9BE7D-77ED-4B28-98F4-CA7BC97674E4}" type="presParOf" srcId="{301AB21C-D165-44B9-BB5E-0198BA362CBD}" destId="{D80A7EEE-6745-4BB1-8DEC-D4BA353F079A}" srcOrd="11" destOrd="0" presId="urn:microsoft.com/office/officeart/2005/8/layout/radial6"/>
    <dgm:cxn modelId="{25B0D8F9-5143-4F23-ABE0-B96866490F42}" type="presParOf" srcId="{301AB21C-D165-44B9-BB5E-0198BA362CBD}" destId="{87735287-D85C-4C2A-9187-3A35E8B330A2}" srcOrd="12" destOrd="0" presId="urn:microsoft.com/office/officeart/2005/8/layout/radial6"/>
    <dgm:cxn modelId="{A455CB05-78EB-418F-9180-BEA5718B7424}" type="presParOf" srcId="{301AB21C-D165-44B9-BB5E-0198BA362CBD}" destId="{1E3E1023-147A-4458-853D-EFA1D7A85BA5}" srcOrd="13" destOrd="0" presId="urn:microsoft.com/office/officeart/2005/8/layout/radial6"/>
    <dgm:cxn modelId="{EC1FE085-99FA-4C06-9DB7-587775A67BB3}" type="presParOf" srcId="{301AB21C-D165-44B9-BB5E-0198BA362CBD}" destId="{426574F1-85F7-46E5-93B4-F75740234FFA}" srcOrd="14" destOrd="0" presId="urn:microsoft.com/office/officeart/2005/8/layout/radial6"/>
    <dgm:cxn modelId="{20C94D1D-1DAD-41F2-8DC8-6C651E24852F}" type="presParOf" srcId="{301AB21C-D165-44B9-BB5E-0198BA362CBD}" destId="{9858071A-6B83-47C5-921F-59E38ED368B2}"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4B953E-415C-46CC-A5D3-DCE83763CFF5}" type="doc">
      <dgm:prSet loTypeId="urn:microsoft.com/office/officeart/2005/8/layout/process1" loCatId="process" qsTypeId="urn:microsoft.com/office/officeart/2005/8/quickstyle/simple1" qsCatId="simple" csTypeId="urn:microsoft.com/office/officeart/2005/8/colors/colorful1" csCatId="colorful" phldr="1"/>
      <dgm:spPr/>
    </dgm:pt>
    <dgm:pt modelId="{AFC7DCD8-224F-48BC-90CF-46118BC507A1}">
      <dgm:prSet phldrT="[Szöveg]" custT="1"/>
      <dgm:spPr>
        <a:solidFill>
          <a:srgbClr val="FF25A7"/>
        </a:solidFill>
      </dgm:spPr>
      <dgm:t>
        <a:bodyPr/>
        <a:lstStyle/>
        <a:p>
          <a:r>
            <a:rPr lang="hu-HU" sz="2200" dirty="0" err="1" smtClean="0">
              <a:latin typeface="+mj-lt"/>
            </a:rPr>
            <a:t>Brand</a:t>
          </a:r>
          <a:r>
            <a:rPr lang="hu-HU" sz="2200" dirty="0" smtClean="0">
              <a:latin typeface="+mj-lt"/>
            </a:rPr>
            <a:t> </a:t>
          </a:r>
          <a:r>
            <a:rPr lang="hu-HU" sz="2200" dirty="0" err="1" smtClean="0">
              <a:latin typeface="+mj-lt"/>
            </a:rPr>
            <a:t>essence</a:t>
          </a:r>
          <a:endParaRPr lang="hu-HU" sz="2200" dirty="0">
            <a:latin typeface="+mj-lt"/>
          </a:endParaRPr>
        </a:p>
      </dgm:t>
    </dgm:pt>
    <dgm:pt modelId="{933015DD-CCA6-4442-9E7E-27ADEB2E21D0}" type="parTrans" cxnId="{9BC8FB30-143A-4F31-A450-84B26978EBA0}">
      <dgm:prSet/>
      <dgm:spPr/>
      <dgm:t>
        <a:bodyPr/>
        <a:lstStyle/>
        <a:p>
          <a:endParaRPr lang="hu-HU"/>
        </a:p>
      </dgm:t>
    </dgm:pt>
    <dgm:pt modelId="{B50E0525-27EF-44C9-83C8-BF3B3C257669}" type="sibTrans" cxnId="{9BC8FB30-143A-4F31-A450-84B26978EBA0}">
      <dgm:prSet/>
      <dgm:spPr/>
      <dgm:t>
        <a:bodyPr/>
        <a:lstStyle/>
        <a:p>
          <a:endParaRPr lang="hu-HU"/>
        </a:p>
      </dgm:t>
    </dgm:pt>
    <dgm:pt modelId="{505077F6-C2BE-4BAA-8427-BC1172EAAC31}">
      <dgm:prSet phldrT="[Szöveg]" custT="1"/>
      <dgm:spPr>
        <a:solidFill>
          <a:schemeClr val="bg1">
            <a:lumMod val="65000"/>
          </a:schemeClr>
        </a:solidFill>
      </dgm:spPr>
      <dgm:t>
        <a:bodyPr/>
        <a:lstStyle/>
        <a:p>
          <a:r>
            <a:rPr lang="hu-HU" sz="2200" dirty="0" err="1" smtClean="0">
              <a:latin typeface="+mj-lt"/>
            </a:rPr>
            <a:t>Brand</a:t>
          </a:r>
          <a:r>
            <a:rPr lang="hu-HU" sz="2200" dirty="0" smtClean="0">
              <a:latin typeface="+mj-lt"/>
            </a:rPr>
            <a:t> idea</a:t>
          </a:r>
          <a:endParaRPr lang="hu-HU" sz="2200" dirty="0">
            <a:latin typeface="+mj-lt"/>
          </a:endParaRPr>
        </a:p>
      </dgm:t>
    </dgm:pt>
    <dgm:pt modelId="{960BE421-8BD7-4186-B380-8B0C387E6DAA}" type="parTrans" cxnId="{E4E1D2BB-F304-4E7C-B1DD-E82CD05AB3FF}">
      <dgm:prSet/>
      <dgm:spPr/>
      <dgm:t>
        <a:bodyPr/>
        <a:lstStyle/>
        <a:p>
          <a:endParaRPr lang="hu-HU"/>
        </a:p>
      </dgm:t>
    </dgm:pt>
    <dgm:pt modelId="{FDBBF920-8001-4F34-BF75-EC57C6CC5A11}" type="sibTrans" cxnId="{E4E1D2BB-F304-4E7C-B1DD-E82CD05AB3FF}">
      <dgm:prSet/>
      <dgm:spPr/>
      <dgm:t>
        <a:bodyPr/>
        <a:lstStyle/>
        <a:p>
          <a:endParaRPr lang="hu-HU"/>
        </a:p>
      </dgm:t>
    </dgm:pt>
    <dgm:pt modelId="{ED8FF4C5-0872-45CD-951F-B7C67E96F223}">
      <dgm:prSet phldrT="[Szöveg]" custT="1"/>
      <dgm:spPr/>
      <dgm:t>
        <a:bodyPr/>
        <a:lstStyle/>
        <a:p>
          <a:r>
            <a:rPr lang="hu-HU" sz="2200" dirty="0" err="1" smtClean="0">
              <a:latin typeface="+mj-lt"/>
            </a:rPr>
            <a:t>Jobs</a:t>
          </a:r>
          <a:r>
            <a:rPr lang="hu-HU" sz="2200" dirty="0" smtClean="0">
              <a:latin typeface="+mj-lt"/>
            </a:rPr>
            <a:t> </a:t>
          </a:r>
          <a:r>
            <a:rPr lang="hu-HU" sz="2200" dirty="0" err="1" smtClean="0">
              <a:latin typeface="+mj-lt"/>
            </a:rPr>
            <a:t>to</a:t>
          </a:r>
          <a:r>
            <a:rPr lang="hu-HU" sz="2200" dirty="0" smtClean="0">
              <a:latin typeface="+mj-lt"/>
            </a:rPr>
            <a:t> be </a:t>
          </a:r>
          <a:r>
            <a:rPr lang="hu-HU" sz="2200" dirty="0" err="1" smtClean="0">
              <a:latin typeface="+mj-lt"/>
            </a:rPr>
            <a:t>done</a:t>
          </a:r>
          <a:endParaRPr lang="hu-HU" sz="2200" dirty="0">
            <a:latin typeface="+mj-lt"/>
          </a:endParaRPr>
        </a:p>
      </dgm:t>
    </dgm:pt>
    <dgm:pt modelId="{64C776CE-FF59-43C4-80FD-AEA001E31293}" type="parTrans" cxnId="{C7127EAC-4E3C-4BDB-93D7-9D468187452F}">
      <dgm:prSet/>
      <dgm:spPr/>
      <dgm:t>
        <a:bodyPr/>
        <a:lstStyle/>
        <a:p>
          <a:endParaRPr lang="hu-HU"/>
        </a:p>
      </dgm:t>
    </dgm:pt>
    <dgm:pt modelId="{B1917D0C-9EFC-4FB2-8DCC-38FF8671312E}" type="sibTrans" cxnId="{C7127EAC-4E3C-4BDB-93D7-9D468187452F}">
      <dgm:prSet/>
      <dgm:spPr/>
      <dgm:t>
        <a:bodyPr/>
        <a:lstStyle/>
        <a:p>
          <a:endParaRPr lang="hu-HU"/>
        </a:p>
      </dgm:t>
    </dgm:pt>
    <dgm:pt modelId="{A184EBA1-E3EA-4C25-A33A-761AE90521E3}">
      <dgm:prSet phldrT="[Szöveg]" custT="1"/>
      <dgm:spPr/>
      <dgm:t>
        <a:bodyPr/>
        <a:lstStyle/>
        <a:p>
          <a:r>
            <a:rPr lang="hu-HU" sz="1900" dirty="0" err="1" smtClean="0">
              <a:latin typeface="+mj-lt"/>
            </a:rPr>
            <a:t>Connection</a:t>
          </a:r>
          <a:r>
            <a:rPr lang="hu-HU" sz="1900" dirty="0" smtClean="0">
              <a:latin typeface="+mj-lt"/>
            </a:rPr>
            <a:t> </a:t>
          </a:r>
          <a:r>
            <a:rPr lang="hu-HU" sz="1900" dirty="0" err="1" smtClean="0">
              <a:latin typeface="+mj-lt"/>
            </a:rPr>
            <a:t>moment</a:t>
          </a:r>
          <a:endParaRPr lang="hu-HU" sz="1900" dirty="0">
            <a:latin typeface="+mj-lt"/>
          </a:endParaRPr>
        </a:p>
      </dgm:t>
    </dgm:pt>
    <dgm:pt modelId="{46C73326-C250-46F1-9196-7225320B5B96}" type="parTrans" cxnId="{CDC3DE33-4D3E-4C3C-9863-847E97ED2113}">
      <dgm:prSet/>
      <dgm:spPr/>
      <dgm:t>
        <a:bodyPr/>
        <a:lstStyle/>
        <a:p>
          <a:endParaRPr lang="hu-HU"/>
        </a:p>
      </dgm:t>
    </dgm:pt>
    <dgm:pt modelId="{4E0CCE07-B49D-4C7F-B56A-26962D9941D4}" type="sibTrans" cxnId="{CDC3DE33-4D3E-4C3C-9863-847E97ED2113}">
      <dgm:prSet/>
      <dgm:spPr/>
      <dgm:t>
        <a:bodyPr/>
        <a:lstStyle/>
        <a:p>
          <a:endParaRPr lang="hu-HU"/>
        </a:p>
      </dgm:t>
    </dgm:pt>
    <dgm:pt modelId="{3AA67E23-4E73-4B4B-9E26-A8C8A3ED17C7}">
      <dgm:prSet phldrT="[Szöveg]" custT="1"/>
      <dgm:spPr/>
      <dgm:t>
        <a:bodyPr/>
        <a:lstStyle/>
        <a:p>
          <a:r>
            <a:rPr lang="hu-HU" sz="2200" dirty="0" err="1" smtClean="0">
              <a:latin typeface="+mj-lt"/>
            </a:rPr>
            <a:t>Brand</a:t>
          </a:r>
          <a:r>
            <a:rPr lang="hu-HU" sz="2200" dirty="0" smtClean="0">
              <a:latin typeface="+mj-lt"/>
            </a:rPr>
            <a:t> story</a:t>
          </a:r>
          <a:endParaRPr lang="hu-HU" sz="2200" dirty="0">
            <a:latin typeface="+mj-lt"/>
          </a:endParaRPr>
        </a:p>
      </dgm:t>
    </dgm:pt>
    <dgm:pt modelId="{15D42202-C9DD-4091-9105-5032BA1B498A}" type="parTrans" cxnId="{A0363D24-6F6C-48F0-ABC8-F289DCB14F6A}">
      <dgm:prSet/>
      <dgm:spPr/>
      <dgm:t>
        <a:bodyPr/>
        <a:lstStyle/>
        <a:p>
          <a:endParaRPr lang="hu-HU"/>
        </a:p>
      </dgm:t>
    </dgm:pt>
    <dgm:pt modelId="{7D558550-5F00-44CC-B801-CB25EF4D5D1F}" type="sibTrans" cxnId="{A0363D24-6F6C-48F0-ABC8-F289DCB14F6A}">
      <dgm:prSet/>
      <dgm:spPr/>
      <dgm:t>
        <a:bodyPr/>
        <a:lstStyle/>
        <a:p>
          <a:endParaRPr lang="hu-HU"/>
        </a:p>
      </dgm:t>
    </dgm:pt>
    <dgm:pt modelId="{A2174AA8-0ECF-45BD-8A05-8E7353159887}" type="pres">
      <dgm:prSet presAssocID="{F94B953E-415C-46CC-A5D3-DCE83763CFF5}" presName="Name0" presStyleCnt="0">
        <dgm:presLayoutVars>
          <dgm:dir/>
          <dgm:resizeHandles val="exact"/>
        </dgm:presLayoutVars>
      </dgm:prSet>
      <dgm:spPr/>
    </dgm:pt>
    <dgm:pt modelId="{51307282-A677-4E59-9901-409E15EA8973}" type="pres">
      <dgm:prSet presAssocID="{AFC7DCD8-224F-48BC-90CF-46118BC507A1}" presName="node" presStyleLbl="node1" presStyleIdx="0" presStyleCnt="5">
        <dgm:presLayoutVars>
          <dgm:bulletEnabled val="1"/>
        </dgm:presLayoutVars>
      </dgm:prSet>
      <dgm:spPr/>
      <dgm:t>
        <a:bodyPr/>
        <a:lstStyle/>
        <a:p>
          <a:endParaRPr lang="hu-HU"/>
        </a:p>
      </dgm:t>
    </dgm:pt>
    <dgm:pt modelId="{A0B35962-257A-46F7-A87C-E9CEBF828A1D}" type="pres">
      <dgm:prSet presAssocID="{B50E0525-27EF-44C9-83C8-BF3B3C257669}" presName="sibTrans" presStyleLbl="sibTrans2D1" presStyleIdx="0" presStyleCnt="4"/>
      <dgm:spPr/>
      <dgm:t>
        <a:bodyPr/>
        <a:lstStyle/>
        <a:p>
          <a:endParaRPr lang="hu-HU"/>
        </a:p>
      </dgm:t>
    </dgm:pt>
    <dgm:pt modelId="{52990B5F-7A0B-4A18-9373-BCF3F7E4BDDF}" type="pres">
      <dgm:prSet presAssocID="{B50E0525-27EF-44C9-83C8-BF3B3C257669}" presName="connectorText" presStyleLbl="sibTrans2D1" presStyleIdx="0" presStyleCnt="4"/>
      <dgm:spPr/>
      <dgm:t>
        <a:bodyPr/>
        <a:lstStyle/>
        <a:p>
          <a:endParaRPr lang="hu-HU"/>
        </a:p>
      </dgm:t>
    </dgm:pt>
    <dgm:pt modelId="{F3B90E42-B2A1-4B9D-8A49-3989410C764C}" type="pres">
      <dgm:prSet presAssocID="{505077F6-C2BE-4BAA-8427-BC1172EAAC31}" presName="node" presStyleLbl="node1" presStyleIdx="1" presStyleCnt="5">
        <dgm:presLayoutVars>
          <dgm:bulletEnabled val="1"/>
        </dgm:presLayoutVars>
      </dgm:prSet>
      <dgm:spPr/>
      <dgm:t>
        <a:bodyPr/>
        <a:lstStyle/>
        <a:p>
          <a:endParaRPr lang="hu-HU"/>
        </a:p>
      </dgm:t>
    </dgm:pt>
    <dgm:pt modelId="{723497B0-B5B9-40F6-87B3-58636A0B426E}" type="pres">
      <dgm:prSet presAssocID="{FDBBF920-8001-4F34-BF75-EC57C6CC5A11}" presName="sibTrans" presStyleLbl="sibTrans2D1" presStyleIdx="1" presStyleCnt="4"/>
      <dgm:spPr/>
      <dgm:t>
        <a:bodyPr/>
        <a:lstStyle/>
        <a:p>
          <a:endParaRPr lang="hu-HU"/>
        </a:p>
      </dgm:t>
    </dgm:pt>
    <dgm:pt modelId="{8FA04A2F-BCE6-4DEC-8464-7ED1B04D1672}" type="pres">
      <dgm:prSet presAssocID="{FDBBF920-8001-4F34-BF75-EC57C6CC5A11}" presName="connectorText" presStyleLbl="sibTrans2D1" presStyleIdx="1" presStyleCnt="4"/>
      <dgm:spPr/>
      <dgm:t>
        <a:bodyPr/>
        <a:lstStyle/>
        <a:p>
          <a:endParaRPr lang="hu-HU"/>
        </a:p>
      </dgm:t>
    </dgm:pt>
    <dgm:pt modelId="{2CD5DDCC-4BF2-4972-B5EC-B599C56CE946}" type="pres">
      <dgm:prSet presAssocID="{ED8FF4C5-0872-45CD-951F-B7C67E96F223}" presName="node" presStyleLbl="node1" presStyleIdx="2" presStyleCnt="5">
        <dgm:presLayoutVars>
          <dgm:bulletEnabled val="1"/>
        </dgm:presLayoutVars>
      </dgm:prSet>
      <dgm:spPr/>
      <dgm:t>
        <a:bodyPr/>
        <a:lstStyle/>
        <a:p>
          <a:endParaRPr lang="hu-HU"/>
        </a:p>
      </dgm:t>
    </dgm:pt>
    <dgm:pt modelId="{889D9717-14B7-4A83-8AA4-CA5A43CBF7BF}" type="pres">
      <dgm:prSet presAssocID="{B1917D0C-9EFC-4FB2-8DCC-38FF8671312E}" presName="sibTrans" presStyleLbl="sibTrans2D1" presStyleIdx="2" presStyleCnt="4"/>
      <dgm:spPr/>
      <dgm:t>
        <a:bodyPr/>
        <a:lstStyle/>
        <a:p>
          <a:endParaRPr lang="hu-HU"/>
        </a:p>
      </dgm:t>
    </dgm:pt>
    <dgm:pt modelId="{DB5FE287-5C7A-4C00-9CEB-C0C7F75823CD}" type="pres">
      <dgm:prSet presAssocID="{B1917D0C-9EFC-4FB2-8DCC-38FF8671312E}" presName="connectorText" presStyleLbl="sibTrans2D1" presStyleIdx="2" presStyleCnt="4"/>
      <dgm:spPr/>
      <dgm:t>
        <a:bodyPr/>
        <a:lstStyle/>
        <a:p>
          <a:endParaRPr lang="hu-HU"/>
        </a:p>
      </dgm:t>
    </dgm:pt>
    <dgm:pt modelId="{C9ED8A3E-A35A-4D7E-AE1E-CDBDF6328EA8}" type="pres">
      <dgm:prSet presAssocID="{A184EBA1-E3EA-4C25-A33A-761AE90521E3}" presName="node" presStyleLbl="node1" presStyleIdx="3" presStyleCnt="5" custScaleX="127028">
        <dgm:presLayoutVars>
          <dgm:bulletEnabled val="1"/>
        </dgm:presLayoutVars>
      </dgm:prSet>
      <dgm:spPr/>
      <dgm:t>
        <a:bodyPr/>
        <a:lstStyle/>
        <a:p>
          <a:endParaRPr lang="hu-HU"/>
        </a:p>
      </dgm:t>
    </dgm:pt>
    <dgm:pt modelId="{3885FB4D-0004-466E-B37C-C96F4ED59D28}" type="pres">
      <dgm:prSet presAssocID="{4E0CCE07-B49D-4C7F-B56A-26962D9941D4}" presName="sibTrans" presStyleLbl="sibTrans2D1" presStyleIdx="3" presStyleCnt="4"/>
      <dgm:spPr/>
      <dgm:t>
        <a:bodyPr/>
        <a:lstStyle/>
        <a:p>
          <a:endParaRPr lang="hu-HU"/>
        </a:p>
      </dgm:t>
    </dgm:pt>
    <dgm:pt modelId="{43CD49DB-A4B8-4A2C-AEC0-0D41EA895800}" type="pres">
      <dgm:prSet presAssocID="{4E0CCE07-B49D-4C7F-B56A-26962D9941D4}" presName="connectorText" presStyleLbl="sibTrans2D1" presStyleIdx="3" presStyleCnt="4"/>
      <dgm:spPr/>
      <dgm:t>
        <a:bodyPr/>
        <a:lstStyle/>
        <a:p>
          <a:endParaRPr lang="hu-HU"/>
        </a:p>
      </dgm:t>
    </dgm:pt>
    <dgm:pt modelId="{671BE085-15C3-4F5A-9056-4D932DC8CC43}" type="pres">
      <dgm:prSet presAssocID="{3AA67E23-4E73-4B4B-9E26-A8C8A3ED17C7}" presName="node" presStyleLbl="node1" presStyleIdx="4" presStyleCnt="5">
        <dgm:presLayoutVars>
          <dgm:bulletEnabled val="1"/>
        </dgm:presLayoutVars>
      </dgm:prSet>
      <dgm:spPr/>
      <dgm:t>
        <a:bodyPr/>
        <a:lstStyle/>
        <a:p>
          <a:endParaRPr lang="hu-HU"/>
        </a:p>
      </dgm:t>
    </dgm:pt>
  </dgm:ptLst>
  <dgm:cxnLst>
    <dgm:cxn modelId="{DEB1080A-7E0F-4F8F-83E4-6B2036760201}" type="presOf" srcId="{AFC7DCD8-224F-48BC-90CF-46118BC507A1}" destId="{51307282-A677-4E59-9901-409E15EA8973}" srcOrd="0" destOrd="0" presId="urn:microsoft.com/office/officeart/2005/8/layout/process1"/>
    <dgm:cxn modelId="{E4E1D2BB-F304-4E7C-B1DD-E82CD05AB3FF}" srcId="{F94B953E-415C-46CC-A5D3-DCE83763CFF5}" destId="{505077F6-C2BE-4BAA-8427-BC1172EAAC31}" srcOrd="1" destOrd="0" parTransId="{960BE421-8BD7-4186-B380-8B0C387E6DAA}" sibTransId="{FDBBF920-8001-4F34-BF75-EC57C6CC5A11}"/>
    <dgm:cxn modelId="{9BC8FB30-143A-4F31-A450-84B26978EBA0}" srcId="{F94B953E-415C-46CC-A5D3-DCE83763CFF5}" destId="{AFC7DCD8-224F-48BC-90CF-46118BC507A1}" srcOrd="0" destOrd="0" parTransId="{933015DD-CCA6-4442-9E7E-27ADEB2E21D0}" sibTransId="{B50E0525-27EF-44C9-83C8-BF3B3C257669}"/>
    <dgm:cxn modelId="{8BAB326C-6CA8-444B-87CD-A36193856C4C}" type="presOf" srcId="{505077F6-C2BE-4BAA-8427-BC1172EAAC31}" destId="{F3B90E42-B2A1-4B9D-8A49-3989410C764C}" srcOrd="0" destOrd="0" presId="urn:microsoft.com/office/officeart/2005/8/layout/process1"/>
    <dgm:cxn modelId="{BD5C6DA8-EEB0-4B05-9FA6-DAE575A3E417}" type="presOf" srcId="{4E0CCE07-B49D-4C7F-B56A-26962D9941D4}" destId="{43CD49DB-A4B8-4A2C-AEC0-0D41EA895800}" srcOrd="1" destOrd="0" presId="urn:microsoft.com/office/officeart/2005/8/layout/process1"/>
    <dgm:cxn modelId="{A0363D24-6F6C-48F0-ABC8-F289DCB14F6A}" srcId="{F94B953E-415C-46CC-A5D3-DCE83763CFF5}" destId="{3AA67E23-4E73-4B4B-9E26-A8C8A3ED17C7}" srcOrd="4" destOrd="0" parTransId="{15D42202-C9DD-4091-9105-5032BA1B498A}" sibTransId="{7D558550-5F00-44CC-B801-CB25EF4D5D1F}"/>
    <dgm:cxn modelId="{AB0A5EC5-BFA6-4EC9-B5D6-088B7202200C}" type="presOf" srcId="{FDBBF920-8001-4F34-BF75-EC57C6CC5A11}" destId="{723497B0-B5B9-40F6-87B3-58636A0B426E}" srcOrd="0" destOrd="0" presId="urn:microsoft.com/office/officeart/2005/8/layout/process1"/>
    <dgm:cxn modelId="{10DE59A4-1925-4129-8109-B2094B884F70}" type="presOf" srcId="{B1917D0C-9EFC-4FB2-8DCC-38FF8671312E}" destId="{889D9717-14B7-4A83-8AA4-CA5A43CBF7BF}" srcOrd="0" destOrd="0" presId="urn:microsoft.com/office/officeart/2005/8/layout/process1"/>
    <dgm:cxn modelId="{27B466F3-8F59-4AC3-B0CF-21C44B14F6F6}" type="presOf" srcId="{ED8FF4C5-0872-45CD-951F-B7C67E96F223}" destId="{2CD5DDCC-4BF2-4972-B5EC-B599C56CE946}" srcOrd="0" destOrd="0" presId="urn:microsoft.com/office/officeart/2005/8/layout/process1"/>
    <dgm:cxn modelId="{E0F35DA4-5FC0-4DA7-8964-566A730B7EC6}" type="presOf" srcId="{B50E0525-27EF-44C9-83C8-BF3B3C257669}" destId="{52990B5F-7A0B-4A18-9373-BCF3F7E4BDDF}" srcOrd="1" destOrd="0" presId="urn:microsoft.com/office/officeart/2005/8/layout/process1"/>
    <dgm:cxn modelId="{E3144688-BF35-453F-BA92-8DF5DAC94996}" type="presOf" srcId="{F94B953E-415C-46CC-A5D3-DCE83763CFF5}" destId="{A2174AA8-0ECF-45BD-8A05-8E7353159887}" srcOrd="0" destOrd="0" presId="urn:microsoft.com/office/officeart/2005/8/layout/process1"/>
    <dgm:cxn modelId="{447E69C1-9529-437C-8B7E-FFA08D67A4BF}" type="presOf" srcId="{B1917D0C-9EFC-4FB2-8DCC-38FF8671312E}" destId="{DB5FE287-5C7A-4C00-9CEB-C0C7F75823CD}" srcOrd="1" destOrd="0" presId="urn:microsoft.com/office/officeart/2005/8/layout/process1"/>
    <dgm:cxn modelId="{3406D015-4BC3-4151-A72F-0F2443AF502B}" type="presOf" srcId="{3AA67E23-4E73-4B4B-9E26-A8C8A3ED17C7}" destId="{671BE085-15C3-4F5A-9056-4D932DC8CC43}" srcOrd="0" destOrd="0" presId="urn:microsoft.com/office/officeart/2005/8/layout/process1"/>
    <dgm:cxn modelId="{829ADCFB-009F-46BF-9B65-960CB2815C71}" type="presOf" srcId="{A184EBA1-E3EA-4C25-A33A-761AE90521E3}" destId="{C9ED8A3E-A35A-4D7E-AE1E-CDBDF6328EA8}" srcOrd="0" destOrd="0" presId="urn:microsoft.com/office/officeart/2005/8/layout/process1"/>
    <dgm:cxn modelId="{1219DE30-1447-4C9B-8F60-8608160AFF27}" type="presOf" srcId="{B50E0525-27EF-44C9-83C8-BF3B3C257669}" destId="{A0B35962-257A-46F7-A87C-E9CEBF828A1D}" srcOrd="0" destOrd="0" presId="urn:microsoft.com/office/officeart/2005/8/layout/process1"/>
    <dgm:cxn modelId="{B3DCB85E-AAE1-483B-9F59-C27678C401E6}" type="presOf" srcId="{4E0CCE07-B49D-4C7F-B56A-26962D9941D4}" destId="{3885FB4D-0004-466E-B37C-C96F4ED59D28}" srcOrd="0" destOrd="0" presId="urn:microsoft.com/office/officeart/2005/8/layout/process1"/>
    <dgm:cxn modelId="{C7127EAC-4E3C-4BDB-93D7-9D468187452F}" srcId="{F94B953E-415C-46CC-A5D3-DCE83763CFF5}" destId="{ED8FF4C5-0872-45CD-951F-B7C67E96F223}" srcOrd="2" destOrd="0" parTransId="{64C776CE-FF59-43C4-80FD-AEA001E31293}" sibTransId="{B1917D0C-9EFC-4FB2-8DCC-38FF8671312E}"/>
    <dgm:cxn modelId="{CDC3DE33-4D3E-4C3C-9863-847E97ED2113}" srcId="{F94B953E-415C-46CC-A5D3-DCE83763CFF5}" destId="{A184EBA1-E3EA-4C25-A33A-761AE90521E3}" srcOrd="3" destOrd="0" parTransId="{46C73326-C250-46F1-9196-7225320B5B96}" sibTransId="{4E0CCE07-B49D-4C7F-B56A-26962D9941D4}"/>
    <dgm:cxn modelId="{83B6F245-CABD-47EC-9D63-A6CA2D2706D8}" type="presOf" srcId="{FDBBF920-8001-4F34-BF75-EC57C6CC5A11}" destId="{8FA04A2F-BCE6-4DEC-8464-7ED1B04D1672}" srcOrd="1" destOrd="0" presId="urn:microsoft.com/office/officeart/2005/8/layout/process1"/>
    <dgm:cxn modelId="{C6F07238-8D82-4675-8468-138E32D34A7C}" type="presParOf" srcId="{A2174AA8-0ECF-45BD-8A05-8E7353159887}" destId="{51307282-A677-4E59-9901-409E15EA8973}" srcOrd="0" destOrd="0" presId="urn:microsoft.com/office/officeart/2005/8/layout/process1"/>
    <dgm:cxn modelId="{48E9374A-24EB-41DC-8735-9BBFC054478B}" type="presParOf" srcId="{A2174AA8-0ECF-45BD-8A05-8E7353159887}" destId="{A0B35962-257A-46F7-A87C-E9CEBF828A1D}" srcOrd="1" destOrd="0" presId="urn:microsoft.com/office/officeart/2005/8/layout/process1"/>
    <dgm:cxn modelId="{B222D668-BF5D-4FA8-BFDE-C362A9F6D511}" type="presParOf" srcId="{A0B35962-257A-46F7-A87C-E9CEBF828A1D}" destId="{52990B5F-7A0B-4A18-9373-BCF3F7E4BDDF}" srcOrd="0" destOrd="0" presId="urn:microsoft.com/office/officeart/2005/8/layout/process1"/>
    <dgm:cxn modelId="{89FA9A8A-9489-44E8-BEBB-FC98401B9761}" type="presParOf" srcId="{A2174AA8-0ECF-45BD-8A05-8E7353159887}" destId="{F3B90E42-B2A1-4B9D-8A49-3989410C764C}" srcOrd="2" destOrd="0" presId="urn:microsoft.com/office/officeart/2005/8/layout/process1"/>
    <dgm:cxn modelId="{2D89E160-87F7-41CE-AF13-B7E0F9EB0D5A}" type="presParOf" srcId="{A2174AA8-0ECF-45BD-8A05-8E7353159887}" destId="{723497B0-B5B9-40F6-87B3-58636A0B426E}" srcOrd="3" destOrd="0" presId="urn:microsoft.com/office/officeart/2005/8/layout/process1"/>
    <dgm:cxn modelId="{3D5A5DF9-FFE9-4B4A-AB30-605B163BD2DC}" type="presParOf" srcId="{723497B0-B5B9-40F6-87B3-58636A0B426E}" destId="{8FA04A2F-BCE6-4DEC-8464-7ED1B04D1672}" srcOrd="0" destOrd="0" presId="urn:microsoft.com/office/officeart/2005/8/layout/process1"/>
    <dgm:cxn modelId="{A7E386A2-8A14-462D-9761-C557A93E1CBB}" type="presParOf" srcId="{A2174AA8-0ECF-45BD-8A05-8E7353159887}" destId="{2CD5DDCC-4BF2-4972-B5EC-B599C56CE946}" srcOrd="4" destOrd="0" presId="urn:microsoft.com/office/officeart/2005/8/layout/process1"/>
    <dgm:cxn modelId="{A21772FC-FC3F-4C78-9ADE-134F9604E8A1}" type="presParOf" srcId="{A2174AA8-0ECF-45BD-8A05-8E7353159887}" destId="{889D9717-14B7-4A83-8AA4-CA5A43CBF7BF}" srcOrd="5" destOrd="0" presId="urn:microsoft.com/office/officeart/2005/8/layout/process1"/>
    <dgm:cxn modelId="{FD2C1FA8-1334-4097-9BA9-06908EAFADC9}" type="presParOf" srcId="{889D9717-14B7-4A83-8AA4-CA5A43CBF7BF}" destId="{DB5FE287-5C7A-4C00-9CEB-C0C7F75823CD}" srcOrd="0" destOrd="0" presId="urn:microsoft.com/office/officeart/2005/8/layout/process1"/>
    <dgm:cxn modelId="{E0CD4263-26B7-4734-8F59-11C5BC8B6426}" type="presParOf" srcId="{A2174AA8-0ECF-45BD-8A05-8E7353159887}" destId="{C9ED8A3E-A35A-4D7E-AE1E-CDBDF6328EA8}" srcOrd="6" destOrd="0" presId="urn:microsoft.com/office/officeart/2005/8/layout/process1"/>
    <dgm:cxn modelId="{71432336-F405-4499-8C58-C7707EB056B8}" type="presParOf" srcId="{A2174AA8-0ECF-45BD-8A05-8E7353159887}" destId="{3885FB4D-0004-466E-B37C-C96F4ED59D28}" srcOrd="7" destOrd="0" presId="urn:microsoft.com/office/officeart/2005/8/layout/process1"/>
    <dgm:cxn modelId="{68F51608-2055-4AFC-A56B-D947833F3C20}" type="presParOf" srcId="{3885FB4D-0004-466E-B37C-C96F4ED59D28}" destId="{43CD49DB-A4B8-4A2C-AEC0-0D41EA895800}" srcOrd="0" destOrd="0" presId="urn:microsoft.com/office/officeart/2005/8/layout/process1"/>
    <dgm:cxn modelId="{2391655E-B1EB-4822-8D78-67A54C3A5084}" type="presParOf" srcId="{A2174AA8-0ECF-45BD-8A05-8E7353159887}" destId="{671BE085-15C3-4F5A-9056-4D932DC8CC4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4B953E-415C-46CC-A5D3-DCE83763CFF5}" type="doc">
      <dgm:prSet loTypeId="urn:microsoft.com/office/officeart/2005/8/layout/process1" loCatId="process" qsTypeId="urn:microsoft.com/office/officeart/2005/8/quickstyle/simple1" qsCatId="simple" csTypeId="urn:microsoft.com/office/officeart/2005/8/colors/colorful1" csCatId="colorful" phldr="1"/>
      <dgm:spPr/>
    </dgm:pt>
    <dgm:pt modelId="{AFC7DCD8-224F-48BC-90CF-46118BC507A1}">
      <dgm:prSet phldrT="[Szöveg]" custT="1"/>
      <dgm:spPr>
        <a:solidFill>
          <a:srgbClr val="FF25A7"/>
        </a:solidFill>
      </dgm:spPr>
      <dgm:t>
        <a:bodyPr/>
        <a:lstStyle/>
        <a:p>
          <a:r>
            <a:rPr lang="hu-HU" sz="2200" dirty="0" err="1" smtClean="0">
              <a:latin typeface="DINPro-Bold"/>
            </a:rPr>
            <a:t>Make</a:t>
          </a:r>
          <a:r>
            <a:rPr lang="hu-HU" sz="2200" dirty="0" smtClean="0">
              <a:latin typeface="DINPro-Bold"/>
            </a:rPr>
            <a:t> </a:t>
          </a:r>
          <a:r>
            <a:rPr lang="hu-HU" sz="2200" dirty="0" err="1" smtClean="0">
              <a:latin typeface="DINPro-Bold"/>
            </a:rPr>
            <a:t>the</a:t>
          </a:r>
          <a:r>
            <a:rPr lang="hu-HU" sz="2200" dirty="0" smtClean="0">
              <a:latin typeface="DINPro-Bold"/>
            </a:rPr>
            <a:t> </a:t>
          </a:r>
          <a:r>
            <a:rPr lang="hu-HU" sz="2200" dirty="0" err="1" smtClean="0">
              <a:latin typeface="DINPro-Bold"/>
            </a:rPr>
            <a:t>world</a:t>
          </a:r>
          <a:r>
            <a:rPr lang="hu-HU" sz="2200" dirty="0" smtClean="0">
              <a:latin typeface="DINPro-Bold"/>
            </a:rPr>
            <a:t> a </a:t>
          </a:r>
          <a:r>
            <a:rPr lang="hu-HU" sz="2200" dirty="0" err="1" smtClean="0">
              <a:latin typeface="DINPro-Bold"/>
            </a:rPr>
            <a:t>better</a:t>
          </a:r>
          <a:r>
            <a:rPr lang="hu-HU" sz="2200" dirty="0" smtClean="0">
              <a:latin typeface="DINPro-Bold"/>
            </a:rPr>
            <a:t> </a:t>
          </a:r>
          <a:r>
            <a:rPr lang="hu-HU" sz="2200" dirty="0" err="1" smtClean="0">
              <a:latin typeface="DINPro-Bold"/>
            </a:rPr>
            <a:t>place</a:t>
          </a:r>
          <a:r>
            <a:rPr lang="hu-HU" sz="2200" dirty="0" smtClean="0">
              <a:latin typeface="DINPro-Bold"/>
            </a:rPr>
            <a:t> </a:t>
          </a:r>
          <a:r>
            <a:rPr lang="hu-HU" sz="2200" dirty="0" err="1" smtClean="0">
              <a:latin typeface="DINPro-Bold"/>
            </a:rPr>
            <a:t>for</a:t>
          </a:r>
          <a:r>
            <a:rPr lang="hu-HU" sz="2200" dirty="0" smtClean="0">
              <a:latin typeface="DINPro-Bold"/>
            </a:rPr>
            <a:t> </a:t>
          </a:r>
          <a:r>
            <a:rPr lang="hu-HU" sz="2200" dirty="0" err="1" smtClean="0">
              <a:latin typeface="DINPro-Bold"/>
            </a:rPr>
            <a:t>dogs</a:t>
          </a:r>
          <a:endParaRPr lang="hu-HU" sz="2200" dirty="0">
            <a:latin typeface="DINPro-Bold"/>
          </a:endParaRPr>
        </a:p>
      </dgm:t>
    </dgm:pt>
    <dgm:pt modelId="{933015DD-CCA6-4442-9E7E-27ADEB2E21D0}" type="parTrans" cxnId="{9BC8FB30-143A-4F31-A450-84B26978EBA0}">
      <dgm:prSet/>
      <dgm:spPr/>
      <dgm:t>
        <a:bodyPr/>
        <a:lstStyle/>
        <a:p>
          <a:endParaRPr lang="hu-HU"/>
        </a:p>
      </dgm:t>
    </dgm:pt>
    <dgm:pt modelId="{B50E0525-27EF-44C9-83C8-BF3B3C257669}" type="sibTrans" cxnId="{9BC8FB30-143A-4F31-A450-84B26978EBA0}">
      <dgm:prSet/>
      <dgm:spPr/>
      <dgm:t>
        <a:bodyPr/>
        <a:lstStyle/>
        <a:p>
          <a:endParaRPr lang="hu-HU"/>
        </a:p>
      </dgm:t>
    </dgm:pt>
    <dgm:pt modelId="{505077F6-C2BE-4BAA-8427-BC1172EAAC31}">
      <dgm:prSet phldrT="[Szöveg]" custT="1"/>
      <dgm:spPr>
        <a:solidFill>
          <a:schemeClr val="bg1">
            <a:lumMod val="65000"/>
          </a:schemeClr>
        </a:solidFill>
      </dgm:spPr>
      <dgm:t>
        <a:bodyPr/>
        <a:lstStyle/>
        <a:p>
          <a:r>
            <a:rPr lang="hu-HU" sz="2200" dirty="0" err="1" smtClean="0">
              <a:latin typeface="DINPro-Bold"/>
            </a:rPr>
            <a:t>Everything</a:t>
          </a:r>
          <a:r>
            <a:rPr lang="hu-HU" sz="2200" dirty="0" smtClean="0">
              <a:latin typeface="DINPro-Bold"/>
            </a:rPr>
            <a:t> </a:t>
          </a:r>
          <a:r>
            <a:rPr lang="hu-HU" sz="2200" dirty="0" err="1" smtClean="0">
              <a:latin typeface="DINPro-Bold"/>
            </a:rPr>
            <a:t>we</a:t>
          </a:r>
          <a:r>
            <a:rPr lang="hu-HU" sz="2200" dirty="0" smtClean="0">
              <a:latin typeface="DINPro-Bold"/>
            </a:rPr>
            <a:t> </a:t>
          </a:r>
          <a:r>
            <a:rPr lang="hu-HU" sz="2200" dirty="0" err="1" smtClean="0">
              <a:latin typeface="DINPro-Bold"/>
            </a:rPr>
            <a:t>do</a:t>
          </a:r>
          <a:r>
            <a:rPr lang="hu-HU" sz="2200" dirty="0" smtClean="0">
              <a:latin typeface="DINPro-Bold"/>
            </a:rPr>
            <a:t> is </a:t>
          </a:r>
          <a:r>
            <a:rPr lang="hu-HU" sz="2200" dirty="0" err="1" smtClean="0">
              <a:latin typeface="DINPro-Bold"/>
            </a:rPr>
            <a:t>for</a:t>
          </a:r>
          <a:r>
            <a:rPr lang="hu-HU" sz="2200" dirty="0" smtClean="0">
              <a:latin typeface="DINPro-Bold"/>
            </a:rPr>
            <a:t> </a:t>
          </a:r>
          <a:r>
            <a:rPr lang="hu-HU" sz="2200" dirty="0" err="1" smtClean="0">
              <a:latin typeface="DINPro-Bold"/>
            </a:rPr>
            <a:t>the</a:t>
          </a:r>
          <a:r>
            <a:rPr lang="hu-HU" sz="2200" dirty="0" smtClean="0">
              <a:latin typeface="DINPro-Bold"/>
            </a:rPr>
            <a:t> Love of </a:t>
          </a:r>
          <a:r>
            <a:rPr lang="hu-HU" sz="2200" dirty="0" err="1" smtClean="0">
              <a:latin typeface="DINPro-Bold"/>
            </a:rPr>
            <a:t>Dogs</a:t>
          </a:r>
          <a:endParaRPr lang="hu-HU" sz="2200" dirty="0">
            <a:latin typeface="DINPro-Bold"/>
          </a:endParaRPr>
        </a:p>
      </dgm:t>
    </dgm:pt>
    <dgm:pt modelId="{960BE421-8BD7-4186-B380-8B0C387E6DAA}" type="parTrans" cxnId="{E4E1D2BB-F304-4E7C-B1DD-E82CD05AB3FF}">
      <dgm:prSet/>
      <dgm:spPr/>
      <dgm:t>
        <a:bodyPr/>
        <a:lstStyle/>
        <a:p>
          <a:endParaRPr lang="hu-HU"/>
        </a:p>
      </dgm:t>
    </dgm:pt>
    <dgm:pt modelId="{FDBBF920-8001-4F34-BF75-EC57C6CC5A11}" type="sibTrans" cxnId="{E4E1D2BB-F304-4E7C-B1DD-E82CD05AB3FF}">
      <dgm:prSet/>
      <dgm:spPr/>
      <dgm:t>
        <a:bodyPr/>
        <a:lstStyle/>
        <a:p>
          <a:endParaRPr lang="hu-HU"/>
        </a:p>
      </dgm:t>
    </dgm:pt>
    <dgm:pt modelId="{ED8FF4C5-0872-45CD-951F-B7C67E96F223}">
      <dgm:prSet phldrT="[Szöveg]" custT="1"/>
      <dgm:spPr/>
      <dgm:t>
        <a:bodyPr/>
        <a:lstStyle/>
        <a:p>
          <a:r>
            <a:rPr lang="en-US" sz="2200" dirty="0" smtClean="0">
              <a:latin typeface="DINPro-Bold"/>
            </a:rPr>
            <a:t>Get Dog Lovers to increase frequency of purchase by 15% by reclaiming Pedigree’s rightful place in the heart of dog lovers</a:t>
          </a:r>
          <a:endParaRPr lang="hu-HU" sz="2200" dirty="0">
            <a:latin typeface="DINPro-Bold"/>
          </a:endParaRPr>
        </a:p>
      </dgm:t>
    </dgm:pt>
    <dgm:pt modelId="{64C776CE-FF59-43C4-80FD-AEA001E31293}" type="parTrans" cxnId="{C7127EAC-4E3C-4BDB-93D7-9D468187452F}">
      <dgm:prSet/>
      <dgm:spPr/>
      <dgm:t>
        <a:bodyPr/>
        <a:lstStyle/>
        <a:p>
          <a:endParaRPr lang="hu-HU"/>
        </a:p>
      </dgm:t>
    </dgm:pt>
    <dgm:pt modelId="{B1917D0C-9EFC-4FB2-8DCC-38FF8671312E}" type="sibTrans" cxnId="{C7127EAC-4E3C-4BDB-93D7-9D468187452F}">
      <dgm:prSet/>
      <dgm:spPr/>
      <dgm:t>
        <a:bodyPr/>
        <a:lstStyle/>
        <a:p>
          <a:endParaRPr lang="hu-HU"/>
        </a:p>
      </dgm:t>
    </dgm:pt>
    <dgm:pt modelId="{3AA67E23-4E73-4B4B-9E26-A8C8A3ED17C7}">
      <dgm:prSet phldrT="[Szöveg]" custT="1"/>
      <dgm:spPr/>
      <dgm:t>
        <a:bodyPr/>
        <a:lstStyle/>
        <a:p>
          <a:r>
            <a:rPr lang="en-US" sz="2200" b="1" dirty="0" smtClean="0">
              <a:latin typeface="DINPro-Bold"/>
            </a:rPr>
            <a:t>Brand Story:</a:t>
          </a:r>
        </a:p>
        <a:p>
          <a:r>
            <a:rPr lang="en-US" sz="2200" dirty="0" smtClean="0">
              <a:latin typeface="DINPro-Bold"/>
            </a:rPr>
            <a:t>We are for Dogs</a:t>
          </a:r>
        </a:p>
        <a:p>
          <a:endParaRPr lang="hu-HU" sz="2200" dirty="0">
            <a:latin typeface="DINPro-Bold"/>
          </a:endParaRPr>
        </a:p>
      </dgm:t>
    </dgm:pt>
    <dgm:pt modelId="{15D42202-C9DD-4091-9105-5032BA1B498A}" type="parTrans" cxnId="{A0363D24-6F6C-48F0-ABC8-F289DCB14F6A}">
      <dgm:prSet/>
      <dgm:spPr/>
      <dgm:t>
        <a:bodyPr/>
        <a:lstStyle/>
        <a:p>
          <a:endParaRPr lang="hu-HU"/>
        </a:p>
      </dgm:t>
    </dgm:pt>
    <dgm:pt modelId="{7D558550-5F00-44CC-B801-CB25EF4D5D1F}" type="sibTrans" cxnId="{A0363D24-6F6C-48F0-ABC8-F289DCB14F6A}">
      <dgm:prSet/>
      <dgm:spPr/>
      <dgm:t>
        <a:bodyPr/>
        <a:lstStyle/>
        <a:p>
          <a:endParaRPr lang="hu-HU"/>
        </a:p>
      </dgm:t>
    </dgm:pt>
    <dgm:pt modelId="{A2174AA8-0ECF-45BD-8A05-8E7353159887}" type="pres">
      <dgm:prSet presAssocID="{F94B953E-415C-46CC-A5D3-DCE83763CFF5}" presName="Name0" presStyleCnt="0">
        <dgm:presLayoutVars>
          <dgm:dir/>
          <dgm:resizeHandles val="exact"/>
        </dgm:presLayoutVars>
      </dgm:prSet>
      <dgm:spPr/>
    </dgm:pt>
    <dgm:pt modelId="{51307282-A677-4E59-9901-409E15EA8973}" type="pres">
      <dgm:prSet presAssocID="{AFC7DCD8-224F-48BC-90CF-46118BC507A1}" presName="node" presStyleLbl="node1" presStyleIdx="0" presStyleCnt="4">
        <dgm:presLayoutVars>
          <dgm:bulletEnabled val="1"/>
        </dgm:presLayoutVars>
      </dgm:prSet>
      <dgm:spPr/>
      <dgm:t>
        <a:bodyPr/>
        <a:lstStyle/>
        <a:p>
          <a:endParaRPr lang="hu-HU"/>
        </a:p>
      </dgm:t>
    </dgm:pt>
    <dgm:pt modelId="{A0B35962-257A-46F7-A87C-E9CEBF828A1D}" type="pres">
      <dgm:prSet presAssocID="{B50E0525-27EF-44C9-83C8-BF3B3C257669}" presName="sibTrans" presStyleLbl="sibTrans2D1" presStyleIdx="0" presStyleCnt="3"/>
      <dgm:spPr/>
      <dgm:t>
        <a:bodyPr/>
        <a:lstStyle/>
        <a:p>
          <a:endParaRPr lang="hu-HU"/>
        </a:p>
      </dgm:t>
    </dgm:pt>
    <dgm:pt modelId="{52990B5F-7A0B-4A18-9373-BCF3F7E4BDDF}" type="pres">
      <dgm:prSet presAssocID="{B50E0525-27EF-44C9-83C8-BF3B3C257669}" presName="connectorText" presStyleLbl="sibTrans2D1" presStyleIdx="0" presStyleCnt="3"/>
      <dgm:spPr/>
      <dgm:t>
        <a:bodyPr/>
        <a:lstStyle/>
        <a:p>
          <a:endParaRPr lang="hu-HU"/>
        </a:p>
      </dgm:t>
    </dgm:pt>
    <dgm:pt modelId="{F3B90E42-B2A1-4B9D-8A49-3989410C764C}" type="pres">
      <dgm:prSet presAssocID="{505077F6-C2BE-4BAA-8427-BC1172EAAC31}" presName="node" presStyleLbl="node1" presStyleIdx="1" presStyleCnt="4">
        <dgm:presLayoutVars>
          <dgm:bulletEnabled val="1"/>
        </dgm:presLayoutVars>
      </dgm:prSet>
      <dgm:spPr/>
      <dgm:t>
        <a:bodyPr/>
        <a:lstStyle/>
        <a:p>
          <a:endParaRPr lang="hu-HU"/>
        </a:p>
      </dgm:t>
    </dgm:pt>
    <dgm:pt modelId="{723497B0-B5B9-40F6-87B3-58636A0B426E}" type="pres">
      <dgm:prSet presAssocID="{FDBBF920-8001-4F34-BF75-EC57C6CC5A11}" presName="sibTrans" presStyleLbl="sibTrans2D1" presStyleIdx="1" presStyleCnt="3"/>
      <dgm:spPr/>
      <dgm:t>
        <a:bodyPr/>
        <a:lstStyle/>
        <a:p>
          <a:endParaRPr lang="hu-HU"/>
        </a:p>
      </dgm:t>
    </dgm:pt>
    <dgm:pt modelId="{8FA04A2F-BCE6-4DEC-8464-7ED1B04D1672}" type="pres">
      <dgm:prSet presAssocID="{FDBBF920-8001-4F34-BF75-EC57C6CC5A11}" presName="connectorText" presStyleLbl="sibTrans2D1" presStyleIdx="1" presStyleCnt="3"/>
      <dgm:spPr/>
      <dgm:t>
        <a:bodyPr/>
        <a:lstStyle/>
        <a:p>
          <a:endParaRPr lang="hu-HU"/>
        </a:p>
      </dgm:t>
    </dgm:pt>
    <dgm:pt modelId="{2CD5DDCC-4BF2-4972-B5EC-B599C56CE946}" type="pres">
      <dgm:prSet presAssocID="{ED8FF4C5-0872-45CD-951F-B7C67E96F223}" presName="node" presStyleLbl="node1" presStyleIdx="2" presStyleCnt="4">
        <dgm:presLayoutVars>
          <dgm:bulletEnabled val="1"/>
        </dgm:presLayoutVars>
      </dgm:prSet>
      <dgm:spPr/>
      <dgm:t>
        <a:bodyPr/>
        <a:lstStyle/>
        <a:p>
          <a:endParaRPr lang="hu-HU"/>
        </a:p>
      </dgm:t>
    </dgm:pt>
    <dgm:pt modelId="{889D9717-14B7-4A83-8AA4-CA5A43CBF7BF}" type="pres">
      <dgm:prSet presAssocID="{B1917D0C-9EFC-4FB2-8DCC-38FF8671312E}" presName="sibTrans" presStyleLbl="sibTrans2D1" presStyleIdx="2" presStyleCnt="3"/>
      <dgm:spPr/>
      <dgm:t>
        <a:bodyPr/>
        <a:lstStyle/>
        <a:p>
          <a:endParaRPr lang="hu-HU"/>
        </a:p>
      </dgm:t>
    </dgm:pt>
    <dgm:pt modelId="{DB5FE287-5C7A-4C00-9CEB-C0C7F75823CD}" type="pres">
      <dgm:prSet presAssocID="{B1917D0C-9EFC-4FB2-8DCC-38FF8671312E}" presName="connectorText" presStyleLbl="sibTrans2D1" presStyleIdx="2" presStyleCnt="3"/>
      <dgm:spPr/>
      <dgm:t>
        <a:bodyPr/>
        <a:lstStyle/>
        <a:p>
          <a:endParaRPr lang="hu-HU"/>
        </a:p>
      </dgm:t>
    </dgm:pt>
    <dgm:pt modelId="{671BE085-15C3-4F5A-9056-4D932DC8CC43}" type="pres">
      <dgm:prSet presAssocID="{3AA67E23-4E73-4B4B-9E26-A8C8A3ED17C7}" presName="node" presStyleLbl="node1" presStyleIdx="3" presStyleCnt="4">
        <dgm:presLayoutVars>
          <dgm:bulletEnabled val="1"/>
        </dgm:presLayoutVars>
      </dgm:prSet>
      <dgm:spPr/>
      <dgm:t>
        <a:bodyPr/>
        <a:lstStyle/>
        <a:p>
          <a:endParaRPr lang="hu-HU"/>
        </a:p>
      </dgm:t>
    </dgm:pt>
  </dgm:ptLst>
  <dgm:cxnLst>
    <dgm:cxn modelId="{E4E1D2BB-F304-4E7C-B1DD-E82CD05AB3FF}" srcId="{F94B953E-415C-46CC-A5D3-DCE83763CFF5}" destId="{505077F6-C2BE-4BAA-8427-BC1172EAAC31}" srcOrd="1" destOrd="0" parTransId="{960BE421-8BD7-4186-B380-8B0C387E6DAA}" sibTransId="{FDBBF920-8001-4F34-BF75-EC57C6CC5A11}"/>
    <dgm:cxn modelId="{9E757A8D-D398-427A-A13C-90B0E7491CBF}" type="presOf" srcId="{FDBBF920-8001-4F34-BF75-EC57C6CC5A11}" destId="{723497B0-B5B9-40F6-87B3-58636A0B426E}" srcOrd="0" destOrd="0" presId="urn:microsoft.com/office/officeart/2005/8/layout/process1"/>
    <dgm:cxn modelId="{9BC8FB30-143A-4F31-A450-84B26978EBA0}" srcId="{F94B953E-415C-46CC-A5D3-DCE83763CFF5}" destId="{AFC7DCD8-224F-48BC-90CF-46118BC507A1}" srcOrd="0" destOrd="0" parTransId="{933015DD-CCA6-4442-9E7E-27ADEB2E21D0}" sibTransId="{B50E0525-27EF-44C9-83C8-BF3B3C257669}"/>
    <dgm:cxn modelId="{330F8139-9CE3-42F5-B8EB-0F2334436183}" type="presOf" srcId="{FDBBF920-8001-4F34-BF75-EC57C6CC5A11}" destId="{8FA04A2F-BCE6-4DEC-8464-7ED1B04D1672}" srcOrd="1" destOrd="0" presId="urn:microsoft.com/office/officeart/2005/8/layout/process1"/>
    <dgm:cxn modelId="{A0363D24-6F6C-48F0-ABC8-F289DCB14F6A}" srcId="{F94B953E-415C-46CC-A5D3-DCE83763CFF5}" destId="{3AA67E23-4E73-4B4B-9E26-A8C8A3ED17C7}" srcOrd="3" destOrd="0" parTransId="{15D42202-C9DD-4091-9105-5032BA1B498A}" sibTransId="{7D558550-5F00-44CC-B801-CB25EF4D5D1F}"/>
    <dgm:cxn modelId="{0AF840D9-EDA4-4289-991F-F5645DC29226}" type="presOf" srcId="{AFC7DCD8-224F-48BC-90CF-46118BC507A1}" destId="{51307282-A677-4E59-9901-409E15EA8973}" srcOrd="0" destOrd="0" presId="urn:microsoft.com/office/officeart/2005/8/layout/process1"/>
    <dgm:cxn modelId="{2AC408BD-79CA-42E5-AF90-799A6ED14C08}" type="presOf" srcId="{B1917D0C-9EFC-4FB2-8DCC-38FF8671312E}" destId="{DB5FE287-5C7A-4C00-9CEB-C0C7F75823CD}" srcOrd="1" destOrd="0" presId="urn:microsoft.com/office/officeart/2005/8/layout/process1"/>
    <dgm:cxn modelId="{C6FFBE69-E541-4E6D-95FF-6C89EDDE4664}" type="presOf" srcId="{B1917D0C-9EFC-4FB2-8DCC-38FF8671312E}" destId="{889D9717-14B7-4A83-8AA4-CA5A43CBF7BF}" srcOrd="0" destOrd="0" presId="urn:microsoft.com/office/officeart/2005/8/layout/process1"/>
    <dgm:cxn modelId="{5B767C38-3773-4E6D-B554-6001910E620C}" type="presOf" srcId="{505077F6-C2BE-4BAA-8427-BC1172EAAC31}" destId="{F3B90E42-B2A1-4B9D-8A49-3989410C764C}" srcOrd="0" destOrd="0" presId="urn:microsoft.com/office/officeart/2005/8/layout/process1"/>
    <dgm:cxn modelId="{2F67F6E1-3CA3-486F-B894-C27F33AF24D8}" type="presOf" srcId="{ED8FF4C5-0872-45CD-951F-B7C67E96F223}" destId="{2CD5DDCC-4BF2-4972-B5EC-B599C56CE946}" srcOrd="0" destOrd="0" presId="urn:microsoft.com/office/officeart/2005/8/layout/process1"/>
    <dgm:cxn modelId="{D0F8FBAC-428C-4F96-880C-DDD944B5329F}" type="presOf" srcId="{B50E0525-27EF-44C9-83C8-BF3B3C257669}" destId="{A0B35962-257A-46F7-A87C-E9CEBF828A1D}" srcOrd="0" destOrd="0" presId="urn:microsoft.com/office/officeart/2005/8/layout/process1"/>
    <dgm:cxn modelId="{3DA923D8-78A5-4A76-844E-D8AECEE1CBBE}" type="presOf" srcId="{B50E0525-27EF-44C9-83C8-BF3B3C257669}" destId="{52990B5F-7A0B-4A18-9373-BCF3F7E4BDDF}" srcOrd="1" destOrd="0" presId="urn:microsoft.com/office/officeart/2005/8/layout/process1"/>
    <dgm:cxn modelId="{C7127EAC-4E3C-4BDB-93D7-9D468187452F}" srcId="{F94B953E-415C-46CC-A5D3-DCE83763CFF5}" destId="{ED8FF4C5-0872-45CD-951F-B7C67E96F223}" srcOrd="2" destOrd="0" parTransId="{64C776CE-FF59-43C4-80FD-AEA001E31293}" sibTransId="{B1917D0C-9EFC-4FB2-8DCC-38FF8671312E}"/>
    <dgm:cxn modelId="{C9E20BF4-5426-45F4-8B69-F115D9B0006B}" type="presOf" srcId="{3AA67E23-4E73-4B4B-9E26-A8C8A3ED17C7}" destId="{671BE085-15C3-4F5A-9056-4D932DC8CC43}" srcOrd="0" destOrd="0" presId="urn:microsoft.com/office/officeart/2005/8/layout/process1"/>
    <dgm:cxn modelId="{3FC356C3-C10A-454C-9BA7-47AD2D3ECCDC}" type="presOf" srcId="{F94B953E-415C-46CC-A5D3-DCE83763CFF5}" destId="{A2174AA8-0ECF-45BD-8A05-8E7353159887}" srcOrd="0" destOrd="0" presId="urn:microsoft.com/office/officeart/2005/8/layout/process1"/>
    <dgm:cxn modelId="{6EBAC30F-A25B-4272-9CA4-AB1B04EE5DFE}" type="presParOf" srcId="{A2174AA8-0ECF-45BD-8A05-8E7353159887}" destId="{51307282-A677-4E59-9901-409E15EA8973}" srcOrd="0" destOrd="0" presId="urn:microsoft.com/office/officeart/2005/8/layout/process1"/>
    <dgm:cxn modelId="{80155E19-8A99-4E7B-9A78-3A9B7E510A82}" type="presParOf" srcId="{A2174AA8-0ECF-45BD-8A05-8E7353159887}" destId="{A0B35962-257A-46F7-A87C-E9CEBF828A1D}" srcOrd="1" destOrd="0" presId="urn:microsoft.com/office/officeart/2005/8/layout/process1"/>
    <dgm:cxn modelId="{3F1E04ED-E9C5-4625-8C04-ABAD86F3E28B}" type="presParOf" srcId="{A0B35962-257A-46F7-A87C-E9CEBF828A1D}" destId="{52990B5F-7A0B-4A18-9373-BCF3F7E4BDDF}" srcOrd="0" destOrd="0" presId="urn:microsoft.com/office/officeart/2005/8/layout/process1"/>
    <dgm:cxn modelId="{83FBE6DE-6A71-4393-BFE3-0EE842E0E18D}" type="presParOf" srcId="{A2174AA8-0ECF-45BD-8A05-8E7353159887}" destId="{F3B90E42-B2A1-4B9D-8A49-3989410C764C}" srcOrd="2" destOrd="0" presId="urn:microsoft.com/office/officeart/2005/8/layout/process1"/>
    <dgm:cxn modelId="{D1D2A0A3-8A5E-4F5A-BB44-FD972E9EDCA2}" type="presParOf" srcId="{A2174AA8-0ECF-45BD-8A05-8E7353159887}" destId="{723497B0-B5B9-40F6-87B3-58636A0B426E}" srcOrd="3" destOrd="0" presId="urn:microsoft.com/office/officeart/2005/8/layout/process1"/>
    <dgm:cxn modelId="{66D6A661-E82E-43D2-9241-A4F55E4669A2}" type="presParOf" srcId="{723497B0-B5B9-40F6-87B3-58636A0B426E}" destId="{8FA04A2F-BCE6-4DEC-8464-7ED1B04D1672}" srcOrd="0" destOrd="0" presId="urn:microsoft.com/office/officeart/2005/8/layout/process1"/>
    <dgm:cxn modelId="{87492FF8-865F-46F5-AEFC-CC83338328AA}" type="presParOf" srcId="{A2174AA8-0ECF-45BD-8A05-8E7353159887}" destId="{2CD5DDCC-4BF2-4972-B5EC-B599C56CE946}" srcOrd="4" destOrd="0" presId="urn:microsoft.com/office/officeart/2005/8/layout/process1"/>
    <dgm:cxn modelId="{2BFEA40B-3C1C-41AE-8778-724AC6E20AFA}" type="presParOf" srcId="{A2174AA8-0ECF-45BD-8A05-8E7353159887}" destId="{889D9717-14B7-4A83-8AA4-CA5A43CBF7BF}" srcOrd="5" destOrd="0" presId="urn:microsoft.com/office/officeart/2005/8/layout/process1"/>
    <dgm:cxn modelId="{161C3B84-4E4E-490D-88E2-0A09D906E915}" type="presParOf" srcId="{889D9717-14B7-4A83-8AA4-CA5A43CBF7BF}" destId="{DB5FE287-5C7A-4C00-9CEB-C0C7F75823CD}" srcOrd="0" destOrd="0" presId="urn:microsoft.com/office/officeart/2005/8/layout/process1"/>
    <dgm:cxn modelId="{02AC1772-17B9-4933-A57F-B0E03A1D513F}" type="presParOf" srcId="{A2174AA8-0ECF-45BD-8A05-8E7353159887}" destId="{671BE085-15C3-4F5A-9056-4D932DC8CC43}"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4B953E-415C-46CC-A5D3-DCE83763CFF5}" type="doc">
      <dgm:prSet loTypeId="urn:microsoft.com/office/officeart/2005/8/layout/process1" loCatId="process" qsTypeId="urn:microsoft.com/office/officeart/2005/8/quickstyle/simple1" qsCatId="simple" csTypeId="urn:microsoft.com/office/officeart/2005/8/colors/colorful1" csCatId="colorful" phldr="1"/>
      <dgm:spPr/>
    </dgm:pt>
    <dgm:pt modelId="{AFC7DCD8-224F-48BC-90CF-46118BC507A1}">
      <dgm:prSet phldrT="[Szöveg]" custT="1"/>
      <dgm:spPr>
        <a:solidFill>
          <a:srgbClr val="FF25A7"/>
        </a:solidFill>
      </dgm:spPr>
      <dgm:t>
        <a:bodyPr/>
        <a:lstStyle/>
        <a:p>
          <a:r>
            <a:rPr lang="hu-HU" sz="2200" dirty="0" err="1" smtClean="0">
              <a:latin typeface="DINPro-Bold"/>
            </a:rPr>
            <a:t>Make</a:t>
          </a:r>
          <a:r>
            <a:rPr lang="hu-HU" sz="2200" dirty="0" smtClean="0">
              <a:latin typeface="DINPro-Bold"/>
            </a:rPr>
            <a:t> </a:t>
          </a:r>
          <a:r>
            <a:rPr lang="hu-HU" sz="2200" dirty="0" err="1" smtClean="0">
              <a:latin typeface="DINPro-Bold"/>
            </a:rPr>
            <a:t>the</a:t>
          </a:r>
          <a:r>
            <a:rPr lang="hu-HU" sz="2200" dirty="0" smtClean="0">
              <a:latin typeface="DINPro-Bold"/>
            </a:rPr>
            <a:t> </a:t>
          </a:r>
          <a:r>
            <a:rPr lang="hu-HU" sz="2200" dirty="0" err="1" smtClean="0">
              <a:latin typeface="DINPro-Bold"/>
            </a:rPr>
            <a:t>world</a:t>
          </a:r>
          <a:r>
            <a:rPr lang="hu-HU" sz="2200" dirty="0" smtClean="0">
              <a:latin typeface="DINPro-Bold"/>
            </a:rPr>
            <a:t> a </a:t>
          </a:r>
          <a:r>
            <a:rPr lang="hu-HU" sz="2200" dirty="0" err="1" smtClean="0">
              <a:latin typeface="DINPro-Bold"/>
            </a:rPr>
            <a:t>better</a:t>
          </a:r>
          <a:r>
            <a:rPr lang="hu-HU" sz="2200" dirty="0" smtClean="0">
              <a:latin typeface="DINPro-Bold"/>
            </a:rPr>
            <a:t> </a:t>
          </a:r>
          <a:r>
            <a:rPr lang="hu-HU" sz="2200" dirty="0" err="1" smtClean="0">
              <a:latin typeface="DINPro-Bold"/>
            </a:rPr>
            <a:t>place</a:t>
          </a:r>
          <a:r>
            <a:rPr lang="hu-HU" sz="2200" dirty="0" smtClean="0">
              <a:latin typeface="DINPro-Bold"/>
            </a:rPr>
            <a:t> </a:t>
          </a:r>
          <a:r>
            <a:rPr lang="hu-HU" sz="2200" dirty="0" err="1" smtClean="0">
              <a:latin typeface="DINPro-Bold"/>
            </a:rPr>
            <a:t>for</a:t>
          </a:r>
          <a:r>
            <a:rPr lang="hu-HU" sz="2200" dirty="0" smtClean="0">
              <a:latin typeface="DINPro-Bold"/>
            </a:rPr>
            <a:t> </a:t>
          </a:r>
          <a:r>
            <a:rPr lang="hu-HU" sz="2200" dirty="0" err="1" smtClean="0">
              <a:latin typeface="DINPro-Bold"/>
            </a:rPr>
            <a:t>dogs</a:t>
          </a:r>
          <a:endParaRPr lang="hu-HU" sz="2200" dirty="0">
            <a:latin typeface="DINPro-Bold"/>
          </a:endParaRPr>
        </a:p>
      </dgm:t>
    </dgm:pt>
    <dgm:pt modelId="{933015DD-CCA6-4442-9E7E-27ADEB2E21D0}" type="parTrans" cxnId="{9BC8FB30-143A-4F31-A450-84B26978EBA0}">
      <dgm:prSet/>
      <dgm:spPr/>
      <dgm:t>
        <a:bodyPr/>
        <a:lstStyle/>
        <a:p>
          <a:endParaRPr lang="hu-HU"/>
        </a:p>
      </dgm:t>
    </dgm:pt>
    <dgm:pt modelId="{B50E0525-27EF-44C9-83C8-BF3B3C257669}" type="sibTrans" cxnId="{9BC8FB30-143A-4F31-A450-84B26978EBA0}">
      <dgm:prSet/>
      <dgm:spPr/>
      <dgm:t>
        <a:bodyPr/>
        <a:lstStyle/>
        <a:p>
          <a:endParaRPr lang="hu-HU"/>
        </a:p>
      </dgm:t>
    </dgm:pt>
    <dgm:pt modelId="{505077F6-C2BE-4BAA-8427-BC1172EAAC31}">
      <dgm:prSet phldrT="[Szöveg]" custT="1"/>
      <dgm:spPr>
        <a:solidFill>
          <a:schemeClr val="bg1">
            <a:lumMod val="65000"/>
          </a:schemeClr>
        </a:solidFill>
      </dgm:spPr>
      <dgm:t>
        <a:bodyPr/>
        <a:lstStyle/>
        <a:p>
          <a:r>
            <a:rPr lang="hu-HU" sz="2200" dirty="0" err="1" smtClean="0">
              <a:latin typeface="DINPro-Bold"/>
            </a:rPr>
            <a:t>Everything</a:t>
          </a:r>
          <a:r>
            <a:rPr lang="hu-HU" sz="2200" dirty="0" smtClean="0">
              <a:latin typeface="DINPro-Bold"/>
            </a:rPr>
            <a:t> </a:t>
          </a:r>
          <a:r>
            <a:rPr lang="hu-HU" sz="2200" dirty="0" err="1" smtClean="0">
              <a:latin typeface="DINPro-Bold"/>
            </a:rPr>
            <a:t>we</a:t>
          </a:r>
          <a:r>
            <a:rPr lang="hu-HU" sz="2200" dirty="0" smtClean="0">
              <a:latin typeface="DINPro-Bold"/>
            </a:rPr>
            <a:t> </a:t>
          </a:r>
          <a:r>
            <a:rPr lang="hu-HU" sz="2200" dirty="0" err="1" smtClean="0">
              <a:latin typeface="DINPro-Bold"/>
            </a:rPr>
            <a:t>do</a:t>
          </a:r>
          <a:r>
            <a:rPr lang="hu-HU" sz="2200" dirty="0" smtClean="0">
              <a:latin typeface="DINPro-Bold"/>
            </a:rPr>
            <a:t> is </a:t>
          </a:r>
          <a:r>
            <a:rPr lang="hu-HU" sz="2200" dirty="0" err="1" smtClean="0">
              <a:latin typeface="DINPro-Bold"/>
            </a:rPr>
            <a:t>for</a:t>
          </a:r>
          <a:r>
            <a:rPr lang="hu-HU" sz="2200" dirty="0" smtClean="0">
              <a:latin typeface="DINPro-Bold"/>
            </a:rPr>
            <a:t> </a:t>
          </a:r>
          <a:r>
            <a:rPr lang="hu-HU" sz="2200" dirty="0" err="1" smtClean="0">
              <a:latin typeface="DINPro-Bold"/>
            </a:rPr>
            <a:t>the</a:t>
          </a:r>
          <a:r>
            <a:rPr lang="hu-HU" sz="2200" dirty="0" smtClean="0">
              <a:latin typeface="DINPro-Bold"/>
            </a:rPr>
            <a:t> Love of </a:t>
          </a:r>
          <a:r>
            <a:rPr lang="hu-HU" sz="2200" dirty="0" err="1" smtClean="0">
              <a:latin typeface="DINPro-Bold"/>
            </a:rPr>
            <a:t>Dogs</a:t>
          </a:r>
          <a:endParaRPr lang="hu-HU" sz="2200" dirty="0">
            <a:latin typeface="DINPro-Bold"/>
          </a:endParaRPr>
        </a:p>
      </dgm:t>
    </dgm:pt>
    <dgm:pt modelId="{960BE421-8BD7-4186-B380-8B0C387E6DAA}" type="parTrans" cxnId="{E4E1D2BB-F304-4E7C-B1DD-E82CD05AB3FF}">
      <dgm:prSet/>
      <dgm:spPr/>
      <dgm:t>
        <a:bodyPr/>
        <a:lstStyle/>
        <a:p>
          <a:endParaRPr lang="hu-HU"/>
        </a:p>
      </dgm:t>
    </dgm:pt>
    <dgm:pt modelId="{FDBBF920-8001-4F34-BF75-EC57C6CC5A11}" type="sibTrans" cxnId="{E4E1D2BB-F304-4E7C-B1DD-E82CD05AB3FF}">
      <dgm:prSet/>
      <dgm:spPr/>
      <dgm:t>
        <a:bodyPr/>
        <a:lstStyle/>
        <a:p>
          <a:endParaRPr lang="hu-HU"/>
        </a:p>
      </dgm:t>
    </dgm:pt>
    <dgm:pt modelId="{ED8FF4C5-0872-45CD-951F-B7C67E96F223}">
      <dgm:prSet phldrT="[Szöveg]" custT="1"/>
      <dgm:spPr/>
      <dgm:t>
        <a:bodyPr/>
        <a:lstStyle/>
        <a:p>
          <a:r>
            <a:rPr lang="en-US" sz="2200" dirty="0" smtClean="0">
              <a:latin typeface="DINPro-Bold"/>
            </a:rPr>
            <a:t>Get Dog Lovers to increase frequency of purchase by 15% by reclaiming Pedigree’s rightful place in the heart of dog lovers</a:t>
          </a:r>
          <a:endParaRPr lang="hu-HU" sz="2200" dirty="0">
            <a:latin typeface="DINPro-Bold"/>
          </a:endParaRPr>
        </a:p>
      </dgm:t>
    </dgm:pt>
    <dgm:pt modelId="{64C776CE-FF59-43C4-80FD-AEA001E31293}" type="parTrans" cxnId="{C7127EAC-4E3C-4BDB-93D7-9D468187452F}">
      <dgm:prSet/>
      <dgm:spPr/>
      <dgm:t>
        <a:bodyPr/>
        <a:lstStyle/>
        <a:p>
          <a:endParaRPr lang="hu-HU"/>
        </a:p>
      </dgm:t>
    </dgm:pt>
    <dgm:pt modelId="{B1917D0C-9EFC-4FB2-8DCC-38FF8671312E}" type="sibTrans" cxnId="{C7127EAC-4E3C-4BDB-93D7-9D468187452F}">
      <dgm:prSet/>
      <dgm:spPr/>
      <dgm:t>
        <a:bodyPr/>
        <a:lstStyle/>
        <a:p>
          <a:endParaRPr lang="hu-HU"/>
        </a:p>
      </dgm:t>
    </dgm:pt>
    <dgm:pt modelId="{3AA67E23-4E73-4B4B-9E26-A8C8A3ED17C7}">
      <dgm:prSet phldrT="[Szöveg]" custT="1"/>
      <dgm:spPr/>
      <dgm:t>
        <a:bodyPr/>
        <a:lstStyle/>
        <a:p>
          <a:r>
            <a:rPr lang="en-US" sz="2200" dirty="0" smtClean="0">
              <a:latin typeface="DINPro-Bold"/>
            </a:rPr>
            <a:t>Brand Story:</a:t>
          </a:r>
        </a:p>
        <a:p>
          <a:r>
            <a:rPr lang="en-US" sz="2200" dirty="0" smtClean="0">
              <a:latin typeface="DINPro-Bold"/>
            </a:rPr>
            <a:t>The Adoption Drive</a:t>
          </a:r>
        </a:p>
        <a:p>
          <a:endParaRPr lang="hu-HU" sz="2200" dirty="0">
            <a:latin typeface="DINPro-Bold"/>
          </a:endParaRPr>
        </a:p>
      </dgm:t>
    </dgm:pt>
    <dgm:pt modelId="{15D42202-C9DD-4091-9105-5032BA1B498A}" type="parTrans" cxnId="{A0363D24-6F6C-48F0-ABC8-F289DCB14F6A}">
      <dgm:prSet/>
      <dgm:spPr/>
      <dgm:t>
        <a:bodyPr/>
        <a:lstStyle/>
        <a:p>
          <a:endParaRPr lang="hu-HU"/>
        </a:p>
      </dgm:t>
    </dgm:pt>
    <dgm:pt modelId="{7D558550-5F00-44CC-B801-CB25EF4D5D1F}" type="sibTrans" cxnId="{A0363D24-6F6C-48F0-ABC8-F289DCB14F6A}">
      <dgm:prSet/>
      <dgm:spPr/>
      <dgm:t>
        <a:bodyPr/>
        <a:lstStyle/>
        <a:p>
          <a:endParaRPr lang="hu-HU"/>
        </a:p>
      </dgm:t>
    </dgm:pt>
    <dgm:pt modelId="{A2174AA8-0ECF-45BD-8A05-8E7353159887}" type="pres">
      <dgm:prSet presAssocID="{F94B953E-415C-46CC-A5D3-DCE83763CFF5}" presName="Name0" presStyleCnt="0">
        <dgm:presLayoutVars>
          <dgm:dir/>
          <dgm:resizeHandles val="exact"/>
        </dgm:presLayoutVars>
      </dgm:prSet>
      <dgm:spPr/>
    </dgm:pt>
    <dgm:pt modelId="{51307282-A677-4E59-9901-409E15EA8973}" type="pres">
      <dgm:prSet presAssocID="{AFC7DCD8-224F-48BC-90CF-46118BC507A1}" presName="node" presStyleLbl="node1" presStyleIdx="0" presStyleCnt="4">
        <dgm:presLayoutVars>
          <dgm:bulletEnabled val="1"/>
        </dgm:presLayoutVars>
      </dgm:prSet>
      <dgm:spPr/>
      <dgm:t>
        <a:bodyPr/>
        <a:lstStyle/>
        <a:p>
          <a:endParaRPr lang="hu-HU"/>
        </a:p>
      </dgm:t>
    </dgm:pt>
    <dgm:pt modelId="{A0B35962-257A-46F7-A87C-E9CEBF828A1D}" type="pres">
      <dgm:prSet presAssocID="{B50E0525-27EF-44C9-83C8-BF3B3C257669}" presName="sibTrans" presStyleLbl="sibTrans2D1" presStyleIdx="0" presStyleCnt="3"/>
      <dgm:spPr/>
      <dgm:t>
        <a:bodyPr/>
        <a:lstStyle/>
        <a:p>
          <a:endParaRPr lang="hu-HU"/>
        </a:p>
      </dgm:t>
    </dgm:pt>
    <dgm:pt modelId="{52990B5F-7A0B-4A18-9373-BCF3F7E4BDDF}" type="pres">
      <dgm:prSet presAssocID="{B50E0525-27EF-44C9-83C8-BF3B3C257669}" presName="connectorText" presStyleLbl="sibTrans2D1" presStyleIdx="0" presStyleCnt="3"/>
      <dgm:spPr/>
      <dgm:t>
        <a:bodyPr/>
        <a:lstStyle/>
        <a:p>
          <a:endParaRPr lang="hu-HU"/>
        </a:p>
      </dgm:t>
    </dgm:pt>
    <dgm:pt modelId="{F3B90E42-B2A1-4B9D-8A49-3989410C764C}" type="pres">
      <dgm:prSet presAssocID="{505077F6-C2BE-4BAA-8427-BC1172EAAC31}" presName="node" presStyleLbl="node1" presStyleIdx="1" presStyleCnt="4">
        <dgm:presLayoutVars>
          <dgm:bulletEnabled val="1"/>
        </dgm:presLayoutVars>
      </dgm:prSet>
      <dgm:spPr/>
      <dgm:t>
        <a:bodyPr/>
        <a:lstStyle/>
        <a:p>
          <a:endParaRPr lang="hu-HU"/>
        </a:p>
      </dgm:t>
    </dgm:pt>
    <dgm:pt modelId="{723497B0-B5B9-40F6-87B3-58636A0B426E}" type="pres">
      <dgm:prSet presAssocID="{FDBBF920-8001-4F34-BF75-EC57C6CC5A11}" presName="sibTrans" presStyleLbl="sibTrans2D1" presStyleIdx="1" presStyleCnt="3"/>
      <dgm:spPr/>
      <dgm:t>
        <a:bodyPr/>
        <a:lstStyle/>
        <a:p>
          <a:endParaRPr lang="hu-HU"/>
        </a:p>
      </dgm:t>
    </dgm:pt>
    <dgm:pt modelId="{8FA04A2F-BCE6-4DEC-8464-7ED1B04D1672}" type="pres">
      <dgm:prSet presAssocID="{FDBBF920-8001-4F34-BF75-EC57C6CC5A11}" presName="connectorText" presStyleLbl="sibTrans2D1" presStyleIdx="1" presStyleCnt="3"/>
      <dgm:spPr/>
      <dgm:t>
        <a:bodyPr/>
        <a:lstStyle/>
        <a:p>
          <a:endParaRPr lang="hu-HU"/>
        </a:p>
      </dgm:t>
    </dgm:pt>
    <dgm:pt modelId="{2CD5DDCC-4BF2-4972-B5EC-B599C56CE946}" type="pres">
      <dgm:prSet presAssocID="{ED8FF4C5-0872-45CD-951F-B7C67E96F223}" presName="node" presStyleLbl="node1" presStyleIdx="2" presStyleCnt="4">
        <dgm:presLayoutVars>
          <dgm:bulletEnabled val="1"/>
        </dgm:presLayoutVars>
      </dgm:prSet>
      <dgm:spPr/>
      <dgm:t>
        <a:bodyPr/>
        <a:lstStyle/>
        <a:p>
          <a:endParaRPr lang="hu-HU"/>
        </a:p>
      </dgm:t>
    </dgm:pt>
    <dgm:pt modelId="{889D9717-14B7-4A83-8AA4-CA5A43CBF7BF}" type="pres">
      <dgm:prSet presAssocID="{B1917D0C-9EFC-4FB2-8DCC-38FF8671312E}" presName="sibTrans" presStyleLbl="sibTrans2D1" presStyleIdx="2" presStyleCnt="3"/>
      <dgm:spPr/>
      <dgm:t>
        <a:bodyPr/>
        <a:lstStyle/>
        <a:p>
          <a:endParaRPr lang="hu-HU"/>
        </a:p>
      </dgm:t>
    </dgm:pt>
    <dgm:pt modelId="{DB5FE287-5C7A-4C00-9CEB-C0C7F75823CD}" type="pres">
      <dgm:prSet presAssocID="{B1917D0C-9EFC-4FB2-8DCC-38FF8671312E}" presName="connectorText" presStyleLbl="sibTrans2D1" presStyleIdx="2" presStyleCnt="3"/>
      <dgm:spPr/>
      <dgm:t>
        <a:bodyPr/>
        <a:lstStyle/>
        <a:p>
          <a:endParaRPr lang="hu-HU"/>
        </a:p>
      </dgm:t>
    </dgm:pt>
    <dgm:pt modelId="{671BE085-15C3-4F5A-9056-4D932DC8CC43}" type="pres">
      <dgm:prSet presAssocID="{3AA67E23-4E73-4B4B-9E26-A8C8A3ED17C7}" presName="node" presStyleLbl="node1" presStyleIdx="3" presStyleCnt="4">
        <dgm:presLayoutVars>
          <dgm:bulletEnabled val="1"/>
        </dgm:presLayoutVars>
      </dgm:prSet>
      <dgm:spPr/>
      <dgm:t>
        <a:bodyPr/>
        <a:lstStyle/>
        <a:p>
          <a:endParaRPr lang="hu-HU"/>
        </a:p>
      </dgm:t>
    </dgm:pt>
  </dgm:ptLst>
  <dgm:cxnLst>
    <dgm:cxn modelId="{E4E1D2BB-F304-4E7C-B1DD-E82CD05AB3FF}" srcId="{F94B953E-415C-46CC-A5D3-DCE83763CFF5}" destId="{505077F6-C2BE-4BAA-8427-BC1172EAAC31}" srcOrd="1" destOrd="0" parTransId="{960BE421-8BD7-4186-B380-8B0C387E6DAA}" sibTransId="{FDBBF920-8001-4F34-BF75-EC57C6CC5A11}"/>
    <dgm:cxn modelId="{9BC8FB30-143A-4F31-A450-84B26978EBA0}" srcId="{F94B953E-415C-46CC-A5D3-DCE83763CFF5}" destId="{AFC7DCD8-224F-48BC-90CF-46118BC507A1}" srcOrd="0" destOrd="0" parTransId="{933015DD-CCA6-4442-9E7E-27ADEB2E21D0}" sibTransId="{B50E0525-27EF-44C9-83C8-BF3B3C257669}"/>
    <dgm:cxn modelId="{A0363D24-6F6C-48F0-ABC8-F289DCB14F6A}" srcId="{F94B953E-415C-46CC-A5D3-DCE83763CFF5}" destId="{3AA67E23-4E73-4B4B-9E26-A8C8A3ED17C7}" srcOrd="3" destOrd="0" parTransId="{15D42202-C9DD-4091-9105-5032BA1B498A}" sibTransId="{7D558550-5F00-44CC-B801-CB25EF4D5D1F}"/>
    <dgm:cxn modelId="{99F82414-13B6-42B9-BCA1-473F0379A2AD}" type="presOf" srcId="{505077F6-C2BE-4BAA-8427-BC1172EAAC31}" destId="{F3B90E42-B2A1-4B9D-8A49-3989410C764C}" srcOrd="0" destOrd="0" presId="urn:microsoft.com/office/officeart/2005/8/layout/process1"/>
    <dgm:cxn modelId="{EBFA8CBF-B46E-473E-B065-76B1E71A25A5}" type="presOf" srcId="{FDBBF920-8001-4F34-BF75-EC57C6CC5A11}" destId="{8FA04A2F-BCE6-4DEC-8464-7ED1B04D1672}" srcOrd="1" destOrd="0" presId="urn:microsoft.com/office/officeart/2005/8/layout/process1"/>
    <dgm:cxn modelId="{66B11250-3242-4322-83AF-68B15EDE24B3}" type="presOf" srcId="{3AA67E23-4E73-4B4B-9E26-A8C8A3ED17C7}" destId="{671BE085-15C3-4F5A-9056-4D932DC8CC43}" srcOrd="0" destOrd="0" presId="urn:microsoft.com/office/officeart/2005/8/layout/process1"/>
    <dgm:cxn modelId="{19A3784A-4A2D-4C54-A53C-4B2B4B7030E5}" type="presOf" srcId="{AFC7DCD8-224F-48BC-90CF-46118BC507A1}" destId="{51307282-A677-4E59-9901-409E15EA8973}" srcOrd="0" destOrd="0" presId="urn:microsoft.com/office/officeart/2005/8/layout/process1"/>
    <dgm:cxn modelId="{16D8546E-7705-48F6-B86A-1586987883B2}" type="presOf" srcId="{F94B953E-415C-46CC-A5D3-DCE83763CFF5}" destId="{A2174AA8-0ECF-45BD-8A05-8E7353159887}" srcOrd="0" destOrd="0" presId="urn:microsoft.com/office/officeart/2005/8/layout/process1"/>
    <dgm:cxn modelId="{A46E80D5-F0BC-4764-985B-1DF45761B792}" type="presOf" srcId="{B1917D0C-9EFC-4FB2-8DCC-38FF8671312E}" destId="{DB5FE287-5C7A-4C00-9CEB-C0C7F75823CD}" srcOrd="1" destOrd="0" presId="urn:microsoft.com/office/officeart/2005/8/layout/process1"/>
    <dgm:cxn modelId="{4A57CF83-0EE1-4AE4-98AC-18FE419D2FFA}" type="presOf" srcId="{ED8FF4C5-0872-45CD-951F-B7C67E96F223}" destId="{2CD5DDCC-4BF2-4972-B5EC-B599C56CE946}" srcOrd="0" destOrd="0" presId="urn:microsoft.com/office/officeart/2005/8/layout/process1"/>
    <dgm:cxn modelId="{C7127EAC-4E3C-4BDB-93D7-9D468187452F}" srcId="{F94B953E-415C-46CC-A5D3-DCE83763CFF5}" destId="{ED8FF4C5-0872-45CD-951F-B7C67E96F223}" srcOrd="2" destOrd="0" parTransId="{64C776CE-FF59-43C4-80FD-AEA001E31293}" sibTransId="{B1917D0C-9EFC-4FB2-8DCC-38FF8671312E}"/>
    <dgm:cxn modelId="{E32CE774-ABC2-4B82-903C-1DF769F9744A}" type="presOf" srcId="{B1917D0C-9EFC-4FB2-8DCC-38FF8671312E}" destId="{889D9717-14B7-4A83-8AA4-CA5A43CBF7BF}" srcOrd="0" destOrd="0" presId="urn:microsoft.com/office/officeart/2005/8/layout/process1"/>
    <dgm:cxn modelId="{43AE3BA6-CD83-42CA-834E-CE353DEE9D8D}" type="presOf" srcId="{B50E0525-27EF-44C9-83C8-BF3B3C257669}" destId="{A0B35962-257A-46F7-A87C-E9CEBF828A1D}" srcOrd="0" destOrd="0" presId="urn:microsoft.com/office/officeart/2005/8/layout/process1"/>
    <dgm:cxn modelId="{E8723074-B01A-47AE-907B-C3E8AE566D0B}" type="presOf" srcId="{FDBBF920-8001-4F34-BF75-EC57C6CC5A11}" destId="{723497B0-B5B9-40F6-87B3-58636A0B426E}" srcOrd="0" destOrd="0" presId="urn:microsoft.com/office/officeart/2005/8/layout/process1"/>
    <dgm:cxn modelId="{5343BBA7-8E4F-4F96-8629-49490EBBA7BA}" type="presOf" srcId="{B50E0525-27EF-44C9-83C8-BF3B3C257669}" destId="{52990B5F-7A0B-4A18-9373-BCF3F7E4BDDF}" srcOrd="1" destOrd="0" presId="urn:microsoft.com/office/officeart/2005/8/layout/process1"/>
    <dgm:cxn modelId="{A50B0897-5734-42B6-BBE7-EE575F3A67DB}" type="presParOf" srcId="{A2174AA8-0ECF-45BD-8A05-8E7353159887}" destId="{51307282-A677-4E59-9901-409E15EA8973}" srcOrd="0" destOrd="0" presId="urn:microsoft.com/office/officeart/2005/8/layout/process1"/>
    <dgm:cxn modelId="{ADF9869B-C140-489F-BAC1-AF8A33EDD7AA}" type="presParOf" srcId="{A2174AA8-0ECF-45BD-8A05-8E7353159887}" destId="{A0B35962-257A-46F7-A87C-E9CEBF828A1D}" srcOrd="1" destOrd="0" presId="urn:microsoft.com/office/officeart/2005/8/layout/process1"/>
    <dgm:cxn modelId="{FCF4CE51-7705-4E38-B0D5-74E04697BC47}" type="presParOf" srcId="{A0B35962-257A-46F7-A87C-E9CEBF828A1D}" destId="{52990B5F-7A0B-4A18-9373-BCF3F7E4BDDF}" srcOrd="0" destOrd="0" presId="urn:microsoft.com/office/officeart/2005/8/layout/process1"/>
    <dgm:cxn modelId="{2484F28B-9BB2-4312-A301-7F3751731DE8}" type="presParOf" srcId="{A2174AA8-0ECF-45BD-8A05-8E7353159887}" destId="{F3B90E42-B2A1-4B9D-8A49-3989410C764C}" srcOrd="2" destOrd="0" presId="urn:microsoft.com/office/officeart/2005/8/layout/process1"/>
    <dgm:cxn modelId="{B12E29C5-6000-4E9A-AE59-A423B742C04E}" type="presParOf" srcId="{A2174AA8-0ECF-45BD-8A05-8E7353159887}" destId="{723497B0-B5B9-40F6-87B3-58636A0B426E}" srcOrd="3" destOrd="0" presId="urn:microsoft.com/office/officeart/2005/8/layout/process1"/>
    <dgm:cxn modelId="{EB99018D-E483-4E19-A1CB-2401D820DE6D}" type="presParOf" srcId="{723497B0-B5B9-40F6-87B3-58636A0B426E}" destId="{8FA04A2F-BCE6-4DEC-8464-7ED1B04D1672}" srcOrd="0" destOrd="0" presId="urn:microsoft.com/office/officeart/2005/8/layout/process1"/>
    <dgm:cxn modelId="{90E52D78-8D51-410F-A29D-E69F0CC923DE}" type="presParOf" srcId="{A2174AA8-0ECF-45BD-8A05-8E7353159887}" destId="{2CD5DDCC-4BF2-4972-B5EC-B599C56CE946}" srcOrd="4" destOrd="0" presId="urn:microsoft.com/office/officeart/2005/8/layout/process1"/>
    <dgm:cxn modelId="{B47E206B-B7EE-4766-A433-49B96ACB7B6C}" type="presParOf" srcId="{A2174AA8-0ECF-45BD-8A05-8E7353159887}" destId="{889D9717-14B7-4A83-8AA4-CA5A43CBF7BF}" srcOrd="5" destOrd="0" presId="urn:microsoft.com/office/officeart/2005/8/layout/process1"/>
    <dgm:cxn modelId="{A374F124-5679-4731-B2DC-644C7FD249DE}" type="presParOf" srcId="{889D9717-14B7-4A83-8AA4-CA5A43CBF7BF}" destId="{DB5FE287-5C7A-4C00-9CEB-C0C7F75823CD}" srcOrd="0" destOrd="0" presId="urn:microsoft.com/office/officeart/2005/8/layout/process1"/>
    <dgm:cxn modelId="{6EA96083-AD3B-43FF-A275-26C9E5756443}" type="presParOf" srcId="{A2174AA8-0ECF-45BD-8A05-8E7353159887}" destId="{671BE085-15C3-4F5A-9056-4D932DC8CC43}"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FA7318E-CBF4-420E-AEDD-5ED56B0630DE}" type="doc">
      <dgm:prSet loTypeId="urn:microsoft.com/office/officeart/2005/8/layout/venn1" loCatId="relationship" qsTypeId="urn:microsoft.com/office/officeart/2005/8/quickstyle/simple1" qsCatId="simple" csTypeId="urn:microsoft.com/office/officeart/2005/8/colors/accent6_5" csCatId="accent6" phldr="1"/>
      <dgm:spPr/>
    </dgm:pt>
    <dgm:pt modelId="{22AE1FDD-34F4-4F4A-AA35-3F8B0FDFBDB0}">
      <dgm:prSet phldrT="[Szöveg]"/>
      <dgm:spPr>
        <a:solidFill>
          <a:srgbClr val="7030A0">
            <a:alpha val="73000"/>
          </a:srgbClr>
        </a:solidFill>
      </dgm:spPr>
      <dgm:t>
        <a:bodyPr/>
        <a:lstStyle/>
        <a:p>
          <a:r>
            <a:rPr lang="hu-HU" dirty="0" smtClean="0">
              <a:solidFill>
                <a:schemeClr val="bg1"/>
              </a:solidFill>
              <a:effectLst>
                <a:outerShdw blurRad="38100" dist="38100" dir="2700000" algn="tl">
                  <a:srgbClr val="000000">
                    <a:alpha val="43137"/>
                  </a:srgbClr>
                </a:outerShdw>
              </a:effectLst>
              <a:latin typeface="+mj-lt"/>
            </a:rPr>
            <a:t>Fizetett</a:t>
          </a:r>
          <a:endParaRPr lang="hu-HU" dirty="0">
            <a:solidFill>
              <a:schemeClr val="bg1"/>
            </a:solidFill>
            <a:effectLst>
              <a:outerShdw blurRad="38100" dist="38100" dir="2700000" algn="tl">
                <a:srgbClr val="000000">
                  <a:alpha val="43137"/>
                </a:srgbClr>
              </a:outerShdw>
            </a:effectLst>
            <a:latin typeface="+mj-lt"/>
          </a:endParaRPr>
        </a:p>
      </dgm:t>
    </dgm:pt>
    <dgm:pt modelId="{22E62626-6909-4E11-A876-5B068BF0032B}" type="parTrans" cxnId="{A24360CA-6549-47DA-A2A2-D63D07C0F168}">
      <dgm:prSet/>
      <dgm:spPr/>
      <dgm:t>
        <a:bodyPr/>
        <a:lstStyle/>
        <a:p>
          <a:endParaRPr lang="hu-HU"/>
        </a:p>
      </dgm:t>
    </dgm:pt>
    <dgm:pt modelId="{832ABDFC-1AD8-4422-9B74-3D228E9B170F}" type="sibTrans" cxnId="{A24360CA-6549-47DA-A2A2-D63D07C0F168}">
      <dgm:prSet/>
      <dgm:spPr/>
      <dgm:t>
        <a:bodyPr/>
        <a:lstStyle/>
        <a:p>
          <a:endParaRPr lang="hu-HU"/>
        </a:p>
      </dgm:t>
    </dgm:pt>
    <dgm:pt modelId="{626C16B8-D51D-412A-B5DE-58AC542E34FC}">
      <dgm:prSet phldrT="[Szöveg]"/>
      <dgm:spPr>
        <a:solidFill>
          <a:schemeClr val="tx1">
            <a:lumMod val="50000"/>
            <a:lumOff val="50000"/>
            <a:alpha val="65000"/>
          </a:schemeClr>
        </a:solidFill>
      </dgm:spPr>
      <dgm:t>
        <a:bodyPr/>
        <a:lstStyle/>
        <a:p>
          <a:r>
            <a:rPr lang="hu-HU" smtClean="0">
              <a:solidFill>
                <a:schemeClr val="bg1"/>
              </a:solidFill>
              <a:effectLst>
                <a:outerShdw blurRad="38100" dist="38100" dir="2700000" algn="tl">
                  <a:srgbClr val="000000">
                    <a:alpha val="43137"/>
                  </a:srgbClr>
                </a:outerShdw>
              </a:effectLst>
              <a:latin typeface="+mj-lt"/>
            </a:rPr>
            <a:t>Saját</a:t>
          </a:r>
          <a:endParaRPr lang="hu-HU" dirty="0">
            <a:solidFill>
              <a:schemeClr val="bg1"/>
            </a:solidFill>
            <a:effectLst>
              <a:outerShdw blurRad="38100" dist="38100" dir="2700000" algn="tl">
                <a:srgbClr val="000000">
                  <a:alpha val="43137"/>
                </a:srgbClr>
              </a:outerShdw>
            </a:effectLst>
            <a:latin typeface="+mj-lt"/>
          </a:endParaRPr>
        </a:p>
      </dgm:t>
    </dgm:pt>
    <dgm:pt modelId="{704E487E-C0A7-468D-8609-69D62BD1AC59}" type="parTrans" cxnId="{1703F8EC-52FD-43C3-8824-25C1FB3C3065}">
      <dgm:prSet/>
      <dgm:spPr/>
      <dgm:t>
        <a:bodyPr/>
        <a:lstStyle/>
        <a:p>
          <a:endParaRPr lang="hu-HU"/>
        </a:p>
      </dgm:t>
    </dgm:pt>
    <dgm:pt modelId="{0EC20E7F-BFB0-4E41-AEC7-4DF2A334E27F}" type="sibTrans" cxnId="{1703F8EC-52FD-43C3-8824-25C1FB3C3065}">
      <dgm:prSet/>
      <dgm:spPr/>
      <dgm:t>
        <a:bodyPr/>
        <a:lstStyle/>
        <a:p>
          <a:endParaRPr lang="hu-HU"/>
        </a:p>
      </dgm:t>
    </dgm:pt>
    <dgm:pt modelId="{49675ED5-8B31-4E2E-8C72-436D53DBE80B}">
      <dgm:prSet phldrT="[Szöveg]"/>
      <dgm:spPr>
        <a:solidFill>
          <a:srgbClr val="FF0099">
            <a:alpha val="80000"/>
          </a:srgbClr>
        </a:solidFill>
      </dgm:spPr>
      <dgm:t>
        <a:bodyPr/>
        <a:lstStyle/>
        <a:p>
          <a:r>
            <a:rPr lang="hu-HU" smtClean="0">
              <a:solidFill>
                <a:schemeClr val="bg1"/>
              </a:solidFill>
              <a:effectLst>
                <a:outerShdw blurRad="38100" dist="38100" dir="2700000" algn="tl">
                  <a:srgbClr val="000000">
                    <a:alpha val="43137"/>
                  </a:srgbClr>
                </a:outerShdw>
              </a:effectLst>
              <a:latin typeface="+mj-lt"/>
            </a:rPr>
            <a:t>Szerzett</a:t>
          </a:r>
          <a:endParaRPr lang="hu-HU" dirty="0">
            <a:solidFill>
              <a:schemeClr val="bg1"/>
            </a:solidFill>
            <a:effectLst>
              <a:outerShdw blurRad="38100" dist="38100" dir="2700000" algn="tl">
                <a:srgbClr val="000000">
                  <a:alpha val="43137"/>
                </a:srgbClr>
              </a:outerShdw>
            </a:effectLst>
            <a:latin typeface="+mj-lt"/>
          </a:endParaRPr>
        </a:p>
      </dgm:t>
    </dgm:pt>
    <dgm:pt modelId="{FBAB3CBC-B0ED-4C88-956C-40F5E817614F}" type="parTrans" cxnId="{5FB6F474-4C98-41A6-97DC-3552705C2EB6}">
      <dgm:prSet/>
      <dgm:spPr/>
      <dgm:t>
        <a:bodyPr/>
        <a:lstStyle/>
        <a:p>
          <a:endParaRPr lang="hu-HU"/>
        </a:p>
      </dgm:t>
    </dgm:pt>
    <dgm:pt modelId="{41BAF27E-45C2-433F-802C-A506DD8E409D}" type="sibTrans" cxnId="{5FB6F474-4C98-41A6-97DC-3552705C2EB6}">
      <dgm:prSet/>
      <dgm:spPr/>
      <dgm:t>
        <a:bodyPr/>
        <a:lstStyle/>
        <a:p>
          <a:endParaRPr lang="hu-HU"/>
        </a:p>
      </dgm:t>
    </dgm:pt>
    <dgm:pt modelId="{68B38BA0-4866-41F4-8956-79EBAEA958CA}" type="pres">
      <dgm:prSet presAssocID="{3FA7318E-CBF4-420E-AEDD-5ED56B0630DE}" presName="compositeShape" presStyleCnt="0">
        <dgm:presLayoutVars>
          <dgm:chMax val="7"/>
          <dgm:dir/>
          <dgm:resizeHandles val="exact"/>
        </dgm:presLayoutVars>
      </dgm:prSet>
      <dgm:spPr/>
    </dgm:pt>
    <dgm:pt modelId="{FDFDBA39-1AE5-4C00-B74E-6FE3F66E789F}" type="pres">
      <dgm:prSet presAssocID="{22AE1FDD-34F4-4F4A-AA35-3F8B0FDFBDB0}" presName="circ1" presStyleLbl="vennNode1" presStyleIdx="0" presStyleCnt="3"/>
      <dgm:spPr/>
      <dgm:t>
        <a:bodyPr/>
        <a:lstStyle/>
        <a:p>
          <a:endParaRPr lang="hu-HU"/>
        </a:p>
      </dgm:t>
    </dgm:pt>
    <dgm:pt modelId="{10CC1FC3-D200-4F98-A2E1-8ECDFD3AFBDE}" type="pres">
      <dgm:prSet presAssocID="{22AE1FDD-34F4-4F4A-AA35-3F8B0FDFBDB0}" presName="circ1Tx" presStyleLbl="revTx" presStyleIdx="0" presStyleCnt="0">
        <dgm:presLayoutVars>
          <dgm:chMax val="0"/>
          <dgm:chPref val="0"/>
          <dgm:bulletEnabled val="1"/>
        </dgm:presLayoutVars>
      </dgm:prSet>
      <dgm:spPr/>
      <dgm:t>
        <a:bodyPr/>
        <a:lstStyle/>
        <a:p>
          <a:endParaRPr lang="hu-HU"/>
        </a:p>
      </dgm:t>
    </dgm:pt>
    <dgm:pt modelId="{882167DB-2701-47A7-BF55-595B0C6F1F1F}" type="pres">
      <dgm:prSet presAssocID="{626C16B8-D51D-412A-B5DE-58AC542E34FC}" presName="circ2" presStyleLbl="vennNode1" presStyleIdx="1" presStyleCnt="3"/>
      <dgm:spPr/>
      <dgm:t>
        <a:bodyPr/>
        <a:lstStyle/>
        <a:p>
          <a:endParaRPr lang="hu-HU"/>
        </a:p>
      </dgm:t>
    </dgm:pt>
    <dgm:pt modelId="{E29F9D77-60FA-48B7-9DF7-9664CDD782DC}" type="pres">
      <dgm:prSet presAssocID="{626C16B8-D51D-412A-B5DE-58AC542E34FC}" presName="circ2Tx" presStyleLbl="revTx" presStyleIdx="0" presStyleCnt="0">
        <dgm:presLayoutVars>
          <dgm:chMax val="0"/>
          <dgm:chPref val="0"/>
          <dgm:bulletEnabled val="1"/>
        </dgm:presLayoutVars>
      </dgm:prSet>
      <dgm:spPr/>
      <dgm:t>
        <a:bodyPr/>
        <a:lstStyle/>
        <a:p>
          <a:endParaRPr lang="hu-HU"/>
        </a:p>
      </dgm:t>
    </dgm:pt>
    <dgm:pt modelId="{AA6056DA-6827-4F3A-8688-3E1157B99889}" type="pres">
      <dgm:prSet presAssocID="{49675ED5-8B31-4E2E-8C72-436D53DBE80B}" presName="circ3" presStyleLbl="vennNode1" presStyleIdx="2" presStyleCnt="3"/>
      <dgm:spPr/>
      <dgm:t>
        <a:bodyPr/>
        <a:lstStyle/>
        <a:p>
          <a:endParaRPr lang="hu-HU"/>
        </a:p>
      </dgm:t>
    </dgm:pt>
    <dgm:pt modelId="{DE59EEBA-0CDA-4B85-93DB-02FA6B069E3A}" type="pres">
      <dgm:prSet presAssocID="{49675ED5-8B31-4E2E-8C72-436D53DBE80B}" presName="circ3Tx" presStyleLbl="revTx" presStyleIdx="0" presStyleCnt="0">
        <dgm:presLayoutVars>
          <dgm:chMax val="0"/>
          <dgm:chPref val="0"/>
          <dgm:bulletEnabled val="1"/>
        </dgm:presLayoutVars>
      </dgm:prSet>
      <dgm:spPr/>
      <dgm:t>
        <a:bodyPr/>
        <a:lstStyle/>
        <a:p>
          <a:endParaRPr lang="hu-HU"/>
        </a:p>
      </dgm:t>
    </dgm:pt>
  </dgm:ptLst>
  <dgm:cxnLst>
    <dgm:cxn modelId="{594E0168-1DF4-493E-A899-B210CA1CAB8A}" type="presOf" srcId="{49675ED5-8B31-4E2E-8C72-436D53DBE80B}" destId="{AA6056DA-6827-4F3A-8688-3E1157B99889}" srcOrd="0" destOrd="0" presId="urn:microsoft.com/office/officeart/2005/8/layout/venn1"/>
    <dgm:cxn modelId="{83AE145B-32DC-409F-93CB-E6071ED03C73}" type="presOf" srcId="{3FA7318E-CBF4-420E-AEDD-5ED56B0630DE}" destId="{68B38BA0-4866-41F4-8956-79EBAEA958CA}" srcOrd="0" destOrd="0" presId="urn:microsoft.com/office/officeart/2005/8/layout/venn1"/>
    <dgm:cxn modelId="{EB0AA7EF-2E7B-4000-8A6D-994B1827AD48}" type="presOf" srcId="{22AE1FDD-34F4-4F4A-AA35-3F8B0FDFBDB0}" destId="{FDFDBA39-1AE5-4C00-B74E-6FE3F66E789F}" srcOrd="0" destOrd="0" presId="urn:microsoft.com/office/officeart/2005/8/layout/venn1"/>
    <dgm:cxn modelId="{5FB6F474-4C98-41A6-97DC-3552705C2EB6}" srcId="{3FA7318E-CBF4-420E-AEDD-5ED56B0630DE}" destId="{49675ED5-8B31-4E2E-8C72-436D53DBE80B}" srcOrd="2" destOrd="0" parTransId="{FBAB3CBC-B0ED-4C88-956C-40F5E817614F}" sibTransId="{41BAF27E-45C2-433F-802C-A506DD8E409D}"/>
    <dgm:cxn modelId="{FFD8055C-0EC5-4FEC-B8D7-83039AAD56A2}" type="presOf" srcId="{626C16B8-D51D-412A-B5DE-58AC542E34FC}" destId="{E29F9D77-60FA-48B7-9DF7-9664CDD782DC}" srcOrd="1" destOrd="0" presId="urn:microsoft.com/office/officeart/2005/8/layout/venn1"/>
    <dgm:cxn modelId="{6374BA7C-0D2E-440D-9E3E-65D106C3809C}" type="presOf" srcId="{626C16B8-D51D-412A-B5DE-58AC542E34FC}" destId="{882167DB-2701-47A7-BF55-595B0C6F1F1F}" srcOrd="0" destOrd="0" presId="urn:microsoft.com/office/officeart/2005/8/layout/venn1"/>
    <dgm:cxn modelId="{F425DC7F-FCCB-4232-9950-58FEAFA52CE7}" type="presOf" srcId="{49675ED5-8B31-4E2E-8C72-436D53DBE80B}" destId="{DE59EEBA-0CDA-4B85-93DB-02FA6B069E3A}" srcOrd="1" destOrd="0" presId="urn:microsoft.com/office/officeart/2005/8/layout/venn1"/>
    <dgm:cxn modelId="{0E90AE36-DECD-4959-9D50-FF64CA1E5B5A}" type="presOf" srcId="{22AE1FDD-34F4-4F4A-AA35-3F8B0FDFBDB0}" destId="{10CC1FC3-D200-4F98-A2E1-8ECDFD3AFBDE}" srcOrd="1" destOrd="0" presId="urn:microsoft.com/office/officeart/2005/8/layout/venn1"/>
    <dgm:cxn modelId="{1703F8EC-52FD-43C3-8824-25C1FB3C3065}" srcId="{3FA7318E-CBF4-420E-AEDD-5ED56B0630DE}" destId="{626C16B8-D51D-412A-B5DE-58AC542E34FC}" srcOrd="1" destOrd="0" parTransId="{704E487E-C0A7-468D-8609-69D62BD1AC59}" sibTransId="{0EC20E7F-BFB0-4E41-AEC7-4DF2A334E27F}"/>
    <dgm:cxn modelId="{A24360CA-6549-47DA-A2A2-D63D07C0F168}" srcId="{3FA7318E-CBF4-420E-AEDD-5ED56B0630DE}" destId="{22AE1FDD-34F4-4F4A-AA35-3F8B0FDFBDB0}" srcOrd="0" destOrd="0" parTransId="{22E62626-6909-4E11-A876-5B068BF0032B}" sibTransId="{832ABDFC-1AD8-4422-9B74-3D228E9B170F}"/>
    <dgm:cxn modelId="{A20710E4-8A09-4E57-B52B-8C83BD2DA799}" type="presParOf" srcId="{68B38BA0-4866-41F4-8956-79EBAEA958CA}" destId="{FDFDBA39-1AE5-4C00-B74E-6FE3F66E789F}" srcOrd="0" destOrd="0" presId="urn:microsoft.com/office/officeart/2005/8/layout/venn1"/>
    <dgm:cxn modelId="{BBA450F9-3BBC-4F56-A394-3205056F8410}" type="presParOf" srcId="{68B38BA0-4866-41F4-8956-79EBAEA958CA}" destId="{10CC1FC3-D200-4F98-A2E1-8ECDFD3AFBDE}" srcOrd="1" destOrd="0" presId="urn:microsoft.com/office/officeart/2005/8/layout/venn1"/>
    <dgm:cxn modelId="{A488B6D3-D3CD-4A1B-A4ED-66A33C82D822}" type="presParOf" srcId="{68B38BA0-4866-41F4-8956-79EBAEA958CA}" destId="{882167DB-2701-47A7-BF55-595B0C6F1F1F}" srcOrd="2" destOrd="0" presId="urn:microsoft.com/office/officeart/2005/8/layout/venn1"/>
    <dgm:cxn modelId="{4D14EB73-33CF-46A3-8C48-62953DD416DC}" type="presParOf" srcId="{68B38BA0-4866-41F4-8956-79EBAEA958CA}" destId="{E29F9D77-60FA-48B7-9DF7-9664CDD782DC}" srcOrd="3" destOrd="0" presId="urn:microsoft.com/office/officeart/2005/8/layout/venn1"/>
    <dgm:cxn modelId="{BEA41A62-4D7E-4CE8-899C-8CFDEF6160E6}" type="presParOf" srcId="{68B38BA0-4866-41F4-8956-79EBAEA958CA}" destId="{AA6056DA-6827-4F3A-8688-3E1157B99889}" srcOrd="4" destOrd="0" presId="urn:microsoft.com/office/officeart/2005/8/layout/venn1"/>
    <dgm:cxn modelId="{DA1BC74A-3F15-44A6-8DBB-19042A2A626B}" type="presParOf" srcId="{68B38BA0-4866-41F4-8956-79EBAEA958CA}" destId="{DE59EEBA-0CDA-4B85-93DB-02FA6B069E3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F609F0C0-EE73-417F-B81F-D738426D85B0}"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hu-HU"/>
        </a:p>
      </dgm:t>
    </dgm:pt>
    <dgm:pt modelId="{83E8A06F-C220-485E-A8D2-BF21A571DFA4}">
      <dgm:prSet phldrT="[Szöveg]">
        <dgm:style>
          <a:lnRef idx="1">
            <a:schemeClr val="accent2"/>
          </a:lnRef>
          <a:fillRef idx="3">
            <a:schemeClr val="accent2"/>
          </a:fillRef>
          <a:effectRef idx="2">
            <a:schemeClr val="accent2"/>
          </a:effectRef>
          <a:fontRef idx="minor">
            <a:schemeClr val="lt1"/>
          </a:fontRef>
        </dgm:style>
      </dgm:prSet>
      <dgm:spPr/>
      <dgm:t>
        <a:bodyPr/>
        <a:lstStyle/>
        <a:p>
          <a:r>
            <a:rPr lang="hu-HU" b="1" dirty="0" smtClean="0"/>
            <a:t>Kampány</a:t>
          </a:r>
          <a:endParaRPr lang="hu-HU" b="1" dirty="0"/>
        </a:p>
      </dgm:t>
    </dgm:pt>
    <dgm:pt modelId="{52B6251E-E1DE-4580-86E9-0F0C0A9BF329}" type="parTrans" cxnId="{7DA7357B-C214-4A16-AEAC-79702954A2CB}">
      <dgm:prSet/>
      <dgm:spPr/>
      <dgm:t>
        <a:bodyPr/>
        <a:lstStyle/>
        <a:p>
          <a:endParaRPr lang="hu-HU"/>
        </a:p>
      </dgm:t>
    </dgm:pt>
    <dgm:pt modelId="{39C7D52F-3A42-4649-A1ED-BDB6655AF87A}" type="sibTrans" cxnId="{7DA7357B-C214-4A16-AEAC-79702954A2CB}">
      <dgm:prSet/>
      <dgm:spPr/>
      <dgm:t>
        <a:bodyPr/>
        <a:lstStyle/>
        <a:p>
          <a:endParaRPr lang="hu-HU"/>
        </a:p>
      </dgm:t>
    </dgm:pt>
    <dgm:pt modelId="{6539ADE1-E17E-4816-B935-D4C248FB4FB5}">
      <dgm:prSet phldrT="[Szöveg]">
        <dgm:style>
          <a:lnRef idx="1">
            <a:schemeClr val="accent3"/>
          </a:lnRef>
          <a:fillRef idx="3">
            <a:schemeClr val="accent3"/>
          </a:fillRef>
          <a:effectRef idx="2">
            <a:schemeClr val="accent3"/>
          </a:effectRef>
          <a:fontRef idx="minor">
            <a:schemeClr val="lt1"/>
          </a:fontRef>
        </dgm:style>
      </dgm:prSet>
      <dgm:spPr/>
      <dgm:t>
        <a:bodyPr/>
        <a:lstStyle/>
        <a:p>
          <a:r>
            <a:rPr lang="hu-HU" b="1" smtClean="0"/>
            <a:t>Üzleti</a:t>
          </a:r>
          <a:endParaRPr lang="hu-HU" b="1"/>
        </a:p>
      </dgm:t>
    </dgm:pt>
    <dgm:pt modelId="{2A613B01-31D6-40AF-B4F9-7EE6066FAAEC}" type="parTrans" cxnId="{7DCA6018-83F5-4124-81E4-C9CB321A82E1}">
      <dgm:prSet/>
      <dgm:spPr/>
      <dgm:t>
        <a:bodyPr/>
        <a:lstStyle/>
        <a:p>
          <a:endParaRPr lang="hu-HU"/>
        </a:p>
      </dgm:t>
    </dgm:pt>
    <dgm:pt modelId="{1C865776-32A2-4F09-B526-BFF78FA0A47E}" type="sibTrans" cxnId="{7DCA6018-83F5-4124-81E4-C9CB321A82E1}">
      <dgm:prSet/>
      <dgm:spPr/>
      <dgm:t>
        <a:bodyPr/>
        <a:lstStyle/>
        <a:p>
          <a:endParaRPr lang="hu-HU"/>
        </a:p>
      </dgm:t>
    </dgm:pt>
    <dgm:pt modelId="{1CBAC1F4-B549-4C69-8989-6CF3FDAE4A9C}">
      <dgm:prSet phldrT="[Szöveg]">
        <dgm:style>
          <a:lnRef idx="1">
            <a:schemeClr val="accent6"/>
          </a:lnRef>
          <a:fillRef idx="3">
            <a:schemeClr val="accent6"/>
          </a:fillRef>
          <a:effectRef idx="2">
            <a:schemeClr val="accent6"/>
          </a:effectRef>
          <a:fontRef idx="minor">
            <a:schemeClr val="lt1"/>
          </a:fontRef>
        </dgm:style>
      </dgm:prSet>
      <dgm:spPr/>
      <dgm:t>
        <a:bodyPr/>
        <a:lstStyle/>
        <a:p>
          <a:r>
            <a:rPr lang="hu-HU" b="1" smtClean="0"/>
            <a:t>Hozzáállásbeli</a:t>
          </a:r>
          <a:endParaRPr lang="hu-HU" b="1"/>
        </a:p>
      </dgm:t>
    </dgm:pt>
    <dgm:pt modelId="{9F023361-4011-426A-BDF1-9B5417D84E86}" type="parTrans" cxnId="{1CC3A35E-F894-4C77-BA07-D8DBE082F20D}">
      <dgm:prSet/>
      <dgm:spPr/>
      <dgm:t>
        <a:bodyPr/>
        <a:lstStyle/>
        <a:p>
          <a:endParaRPr lang="hu-HU"/>
        </a:p>
      </dgm:t>
    </dgm:pt>
    <dgm:pt modelId="{003EF58D-5720-427F-9BBC-DE4FF84CAEBB}" type="sibTrans" cxnId="{1CC3A35E-F894-4C77-BA07-D8DBE082F20D}">
      <dgm:prSet/>
      <dgm:spPr/>
      <dgm:t>
        <a:bodyPr/>
        <a:lstStyle/>
        <a:p>
          <a:endParaRPr lang="hu-HU"/>
        </a:p>
      </dgm:t>
    </dgm:pt>
    <dgm:pt modelId="{0E9582F6-1495-4942-B470-9D1A06BA8808}">
      <dgm:prSet phldrT="[Szöveg]">
        <dgm:style>
          <a:lnRef idx="1">
            <a:schemeClr val="accent5"/>
          </a:lnRef>
          <a:fillRef idx="3">
            <a:schemeClr val="accent5"/>
          </a:fillRef>
          <a:effectRef idx="2">
            <a:schemeClr val="accent5"/>
          </a:effectRef>
          <a:fontRef idx="minor">
            <a:schemeClr val="lt1"/>
          </a:fontRef>
        </dgm:style>
      </dgm:prSet>
      <dgm:spPr/>
      <dgm:t>
        <a:bodyPr/>
        <a:lstStyle/>
        <a:p>
          <a:r>
            <a:rPr lang="hu-HU" b="1" smtClean="0"/>
            <a:t>Viselkedésbeli</a:t>
          </a:r>
          <a:endParaRPr lang="hu-HU" b="1"/>
        </a:p>
      </dgm:t>
    </dgm:pt>
    <dgm:pt modelId="{B19CF523-8790-45FC-926C-630F5C0B5E04}" type="parTrans" cxnId="{21A68CE1-BF6E-410C-B98E-65F8B6B86DCA}">
      <dgm:prSet/>
      <dgm:spPr/>
      <dgm:t>
        <a:bodyPr/>
        <a:lstStyle/>
        <a:p>
          <a:endParaRPr lang="hu-HU"/>
        </a:p>
      </dgm:t>
    </dgm:pt>
    <dgm:pt modelId="{D2CBBBA2-C2D4-4D4B-AC23-2F4014140989}" type="sibTrans" cxnId="{21A68CE1-BF6E-410C-B98E-65F8B6B86DCA}">
      <dgm:prSet/>
      <dgm:spPr/>
      <dgm:t>
        <a:bodyPr/>
        <a:lstStyle/>
        <a:p>
          <a:endParaRPr lang="hu-HU"/>
        </a:p>
      </dgm:t>
    </dgm:pt>
    <dgm:pt modelId="{1E9866C0-CEA8-4126-8044-F7A6077E0ADE}" type="pres">
      <dgm:prSet presAssocID="{F609F0C0-EE73-417F-B81F-D738426D85B0}" presName="Name0" presStyleCnt="0">
        <dgm:presLayoutVars>
          <dgm:chPref val="1"/>
          <dgm:dir/>
          <dgm:animOne val="branch"/>
          <dgm:animLvl val="lvl"/>
          <dgm:resizeHandles/>
        </dgm:presLayoutVars>
      </dgm:prSet>
      <dgm:spPr/>
      <dgm:t>
        <a:bodyPr/>
        <a:lstStyle/>
        <a:p>
          <a:endParaRPr lang="en-US"/>
        </a:p>
      </dgm:t>
    </dgm:pt>
    <dgm:pt modelId="{F61E78CB-DFB6-45B4-BD70-C42A114D2819}" type="pres">
      <dgm:prSet presAssocID="{83E8A06F-C220-485E-A8D2-BF21A571DFA4}" presName="vertOne" presStyleCnt="0"/>
      <dgm:spPr/>
    </dgm:pt>
    <dgm:pt modelId="{D192674B-9CB0-49F9-8DFF-1DC4C81B3F92}" type="pres">
      <dgm:prSet presAssocID="{83E8A06F-C220-485E-A8D2-BF21A571DFA4}" presName="txOne" presStyleLbl="node0" presStyleIdx="0" presStyleCnt="4">
        <dgm:presLayoutVars>
          <dgm:chPref val="3"/>
        </dgm:presLayoutVars>
      </dgm:prSet>
      <dgm:spPr/>
      <dgm:t>
        <a:bodyPr/>
        <a:lstStyle/>
        <a:p>
          <a:endParaRPr lang="en-US"/>
        </a:p>
      </dgm:t>
    </dgm:pt>
    <dgm:pt modelId="{C06CE0B2-3BFE-41BB-B390-8EF8D0E01012}" type="pres">
      <dgm:prSet presAssocID="{83E8A06F-C220-485E-A8D2-BF21A571DFA4}" presName="horzOne" presStyleCnt="0"/>
      <dgm:spPr/>
    </dgm:pt>
    <dgm:pt modelId="{7CB9CD62-A390-4A20-989D-DC1FBD82E895}" type="pres">
      <dgm:prSet presAssocID="{39C7D52F-3A42-4649-A1ED-BDB6655AF87A}" presName="sibSpaceOne" presStyleCnt="0"/>
      <dgm:spPr/>
    </dgm:pt>
    <dgm:pt modelId="{B6115953-7CC7-46CC-99BF-1D4FFC347C9A}" type="pres">
      <dgm:prSet presAssocID="{1CBAC1F4-B549-4C69-8989-6CF3FDAE4A9C}" presName="vertOne" presStyleCnt="0"/>
      <dgm:spPr/>
    </dgm:pt>
    <dgm:pt modelId="{68A3754D-49C1-4D7B-8D5E-7CB5E988109F}" type="pres">
      <dgm:prSet presAssocID="{1CBAC1F4-B549-4C69-8989-6CF3FDAE4A9C}" presName="txOne" presStyleLbl="node0" presStyleIdx="1" presStyleCnt="4">
        <dgm:presLayoutVars>
          <dgm:chPref val="3"/>
        </dgm:presLayoutVars>
      </dgm:prSet>
      <dgm:spPr/>
      <dgm:t>
        <a:bodyPr/>
        <a:lstStyle/>
        <a:p>
          <a:endParaRPr lang="en-US"/>
        </a:p>
      </dgm:t>
    </dgm:pt>
    <dgm:pt modelId="{27A6A8EA-4103-4127-8ABD-0FD134C84BAE}" type="pres">
      <dgm:prSet presAssocID="{1CBAC1F4-B549-4C69-8989-6CF3FDAE4A9C}" presName="horzOne" presStyleCnt="0"/>
      <dgm:spPr/>
    </dgm:pt>
    <dgm:pt modelId="{3DAA888A-A228-4428-A259-A9CBA226F558}" type="pres">
      <dgm:prSet presAssocID="{003EF58D-5720-427F-9BBC-DE4FF84CAEBB}" presName="sibSpaceOne" presStyleCnt="0"/>
      <dgm:spPr/>
    </dgm:pt>
    <dgm:pt modelId="{1B86E021-A598-4663-9020-F25D06CF4F3A}" type="pres">
      <dgm:prSet presAssocID="{0E9582F6-1495-4942-B470-9D1A06BA8808}" presName="vertOne" presStyleCnt="0"/>
      <dgm:spPr/>
    </dgm:pt>
    <dgm:pt modelId="{D0A11719-81F2-4B02-A570-3785CB0772AC}" type="pres">
      <dgm:prSet presAssocID="{0E9582F6-1495-4942-B470-9D1A06BA8808}" presName="txOne" presStyleLbl="node0" presStyleIdx="2" presStyleCnt="4">
        <dgm:presLayoutVars>
          <dgm:chPref val="3"/>
        </dgm:presLayoutVars>
      </dgm:prSet>
      <dgm:spPr/>
      <dgm:t>
        <a:bodyPr/>
        <a:lstStyle/>
        <a:p>
          <a:endParaRPr lang="hu-HU"/>
        </a:p>
      </dgm:t>
    </dgm:pt>
    <dgm:pt modelId="{420E9844-33BD-4EBE-91BB-6E7793C34E49}" type="pres">
      <dgm:prSet presAssocID="{0E9582F6-1495-4942-B470-9D1A06BA8808}" presName="horzOne" presStyleCnt="0"/>
      <dgm:spPr/>
    </dgm:pt>
    <dgm:pt modelId="{5AADD43B-2B3D-436E-BEBB-7A75961BE998}" type="pres">
      <dgm:prSet presAssocID="{D2CBBBA2-C2D4-4D4B-AC23-2F4014140989}" presName="sibSpaceOne" presStyleCnt="0"/>
      <dgm:spPr/>
    </dgm:pt>
    <dgm:pt modelId="{8C962306-6685-4DD1-A80E-8C009C8C0A2E}" type="pres">
      <dgm:prSet presAssocID="{6539ADE1-E17E-4816-B935-D4C248FB4FB5}" presName="vertOne" presStyleCnt="0"/>
      <dgm:spPr/>
    </dgm:pt>
    <dgm:pt modelId="{923B02CF-A737-485A-9A94-1DC7009164F2}" type="pres">
      <dgm:prSet presAssocID="{6539ADE1-E17E-4816-B935-D4C248FB4FB5}" presName="txOne" presStyleLbl="node0" presStyleIdx="3" presStyleCnt="4">
        <dgm:presLayoutVars>
          <dgm:chPref val="3"/>
        </dgm:presLayoutVars>
      </dgm:prSet>
      <dgm:spPr/>
      <dgm:t>
        <a:bodyPr/>
        <a:lstStyle/>
        <a:p>
          <a:endParaRPr lang="en-US"/>
        </a:p>
      </dgm:t>
    </dgm:pt>
    <dgm:pt modelId="{F182344E-5867-470A-90EB-5A0AE0FE75E6}" type="pres">
      <dgm:prSet presAssocID="{6539ADE1-E17E-4816-B935-D4C248FB4FB5}" presName="horzOne" presStyleCnt="0"/>
      <dgm:spPr/>
    </dgm:pt>
  </dgm:ptLst>
  <dgm:cxnLst>
    <dgm:cxn modelId="{CD2CC25C-D085-4E97-B220-C5F342F22C3F}" type="presOf" srcId="{1CBAC1F4-B549-4C69-8989-6CF3FDAE4A9C}" destId="{68A3754D-49C1-4D7B-8D5E-7CB5E988109F}" srcOrd="0" destOrd="0" presId="urn:microsoft.com/office/officeart/2005/8/layout/hierarchy4"/>
    <dgm:cxn modelId="{FC93277C-B667-41DE-A027-69016679C33D}" type="presOf" srcId="{0E9582F6-1495-4942-B470-9D1A06BA8808}" destId="{D0A11719-81F2-4B02-A570-3785CB0772AC}" srcOrd="0" destOrd="0" presId="urn:microsoft.com/office/officeart/2005/8/layout/hierarchy4"/>
    <dgm:cxn modelId="{7DA7357B-C214-4A16-AEAC-79702954A2CB}" srcId="{F609F0C0-EE73-417F-B81F-D738426D85B0}" destId="{83E8A06F-C220-485E-A8D2-BF21A571DFA4}" srcOrd="0" destOrd="0" parTransId="{52B6251E-E1DE-4580-86E9-0F0C0A9BF329}" sibTransId="{39C7D52F-3A42-4649-A1ED-BDB6655AF87A}"/>
    <dgm:cxn modelId="{805CF3BF-E953-4701-AF65-9AD652E3228F}" type="presOf" srcId="{83E8A06F-C220-485E-A8D2-BF21A571DFA4}" destId="{D192674B-9CB0-49F9-8DFF-1DC4C81B3F92}" srcOrd="0" destOrd="0" presId="urn:microsoft.com/office/officeart/2005/8/layout/hierarchy4"/>
    <dgm:cxn modelId="{21CCCBC4-34E0-41FA-80ED-48BD63D2102B}" type="presOf" srcId="{F609F0C0-EE73-417F-B81F-D738426D85B0}" destId="{1E9866C0-CEA8-4126-8044-F7A6077E0ADE}" srcOrd="0" destOrd="0" presId="urn:microsoft.com/office/officeart/2005/8/layout/hierarchy4"/>
    <dgm:cxn modelId="{21A68CE1-BF6E-410C-B98E-65F8B6B86DCA}" srcId="{F609F0C0-EE73-417F-B81F-D738426D85B0}" destId="{0E9582F6-1495-4942-B470-9D1A06BA8808}" srcOrd="2" destOrd="0" parTransId="{B19CF523-8790-45FC-926C-630F5C0B5E04}" sibTransId="{D2CBBBA2-C2D4-4D4B-AC23-2F4014140989}"/>
    <dgm:cxn modelId="{1CC3A35E-F894-4C77-BA07-D8DBE082F20D}" srcId="{F609F0C0-EE73-417F-B81F-D738426D85B0}" destId="{1CBAC1F4-B549-4C69-8989-6CF3FDAE4A9C}" srcOrd="1" destOrd="0" parTransId="{9F023361-4011-426A-BDF1-9B5417D84E86}" sibTransId="{003EF58D-5720-427F-9BBC-DE4FF84CAEBB}"/>
    <dgm:cxn modelId="{B4F4C331-3B8C-474D-9550-281A837C768D}" type="presOf" srcId="{6539ADE1-E17E-4816-B935-D4C248FB4FB5}" destId="{923B02CF-A737-485A-9A94-1DC7009164F2}" srcOrd="0" destOrd="0" presId="urn:microsoft.com/office/officeart/2005/8/layout/hierarchy4"/>
    <dgm:cxn modelId="{7DCA6018-83F5-4124-81E4-C9CB321A82E1}" srcId="{F609F0C0-EE73-417F-B81F-D738426D85B0}" destId="{6539ADE1-E17E-4816-B935-D4C248FB4FB5}" srcOrd="3" destOrd="0" parTransId="{2A613B01-31D6-40AF-B4F9-7EE6066FAAEC}" sibTransId="{1C865776-32A2-4F09-B526-BFF78FA0A47E}"/>
    <dgm:cxn modelId="{0451FC8B-0EE8-4039-8422-BF3FC52EC6B9}" type="presParOf" srcId="{1E9866C0-CEA8-4126-8044-F7A6077E0ADE}" destId="{F61E78CB-DFB6-45B4-BD70-C42A114D2819}" srcOrd="0" destOrd="0" presId="urn:microsoft.com/office/officeart/2005/8/layout/hierarchy4"/>
    <dgm:cxn modelId="{F86B5D98-F6D8-4D1A-BA8A-DA618E8E8AC1}" type="presParOf" srcId="{F61E78CB-DFB6-45B4-BD70-C42A114D2819}" destId="{D192674B-9CB0-49F9-8DFF-1DC4C81B3F92}" srcOrd="0" destOrd="0" presId="urn:microsoft.com/office/officeart/2005/8/layout/hierarchy4"/>
    <dgm:cxn modelId="{4F5D1B39-CDCA-473C-9F4B-2E46538DF420}" type="presParOf" srcId="{F61E78CB-DFB6-45B4-BD70-C42A114D2819}" destId="{C06CE0B2-3BFE-41BB-B390-8EF8D0E01012}" srcOrd="1" destOrd="0" presId="urn:microsoft.com/office/officeart/2005/8/layout/hierarchy4"/>
    <dgm:cxn modelId="{6B0AF8BD-5977-43C1-BB0E-396F1C6751F7}" type="presParOf" srcId="{1E9866C0-CEA8-4126-8044-F7A6077E0ADE}" destId="{7CB9CD62-A390-4A20-989D-DC1FBD82E895}" srcOrd="1" destOrd="0" presId="urn:microsoft.com/office/officeart/2005/8/layout/hierarchy4"/>
    <dgm:cxn modelId="{EAC7545F-7DB8-4BDE-A20F-FF53A88B4034}" type="presParOf" srcId="{1E9866C0-CEA8-4126-8044-F7A6077E0ADE}" destId="{B6115953-7CC7-46CC-99BF-1D4FFC347C9A}" srcOrd="2" destOrd="0" presId="urn:microsoft.com/office/officeart/2005/8/layout/hierarchy4"/>
    <dgm:cxn modelId="{7BAB594E-1023-4557-AD4E-158504D4F911}" type="presParOf" srcId="{B6115953-7CC7-46CC-99BF-1D4FFC347C9A}" destId="{68A3754D-49C1-4D7B-8D5E-7CB5E988109F}" srcOrd="0" destOrd="0" presId="urn:microsoft.com/office/officeart/2005/8/layout/hierarchy4"/>
    <dgm:cxn modelId="{17BE62B3-E5E6-4D91-A345-2BCC12E4B339}" type="presParOf" srcId="{B6115953-7CC7-46CC-99BF-1D4FFC347C9A}" destId="{27A6A8EA-4103-4127-8ABD-0FD134C84BAE}" srcOrd="1" destOrd="0" presId="urn:microsoft.com/office/officeart/2005/8/layout/hierarchy4"/>
    <dgm:cxn modelId="{6D92585B-B2CF-4409-B5A0-976F03E15CF6}" type="presParOf" srcId="{1E9866C0-CEA8-4126-8044-F7A6077E0ADE}" destId="{3DAA888A-A228-4428-A259-A9CBA226F558}" srcOrd="3" destOrd="0" presId="urn:microsoft.com/office/officeart/2005/8/layout/hierarchy4"/>
    <dgm:cxn modelId="{1F557A76-1875-41F1-83BE-707045D750AC}" type="presParOf" srcId="{1E9866C0-CEA8-4126-8044-F7A6077E0ADE}" destId="{1B86E021-A598-4663-9020-F25D06CF4F3A}" srcOrd="4" destOrd="0" presId="urn:microsoft.com/office/officeart/2005/8/layout/hierarchy4"/>
    <dgm:cxn modelId="{83A4F1CD-EE22-48F0-94DD-C4E522F03A83}" type="presParOf" srcId="{1B86E021-A598-4663-9020-F25D06CF4F3A}" destId="{D0A11719-81F2-4B02-A570-3785CB0772AC}" srcOrd="0" destOrd="0" presId="urn:microsoft.com/office/officeart/2005/8/layout/hierarchy4"/>
    <dgm:cxn modelId="{DBA03776-A566-4535-83BD-7B0FA369DEEB}" type="presParOf" srcId="{1B86E021-A598-4663-9020-F25D06CF4F3A}" destId="{420E9844-33BD-4EBE-91BB-6E7793C34E49}" srcOrd="1" destOrd="0" presId="urn:microsoft.com/office/officeart/2005/8/layout/hierarchy4"/>
    <dgm:cxn modelId="{6C93DC8C-18FB-4BEF-847B-7395E45CA4D8}" type="presParOf" srcId="{1E9866C0-CEA8-4126-8044-F7A6077E0ADE}" destId="{5AADD43B-2B3D-436E-BEBB-7A75961BE998}" srcOrd="5" destOrd="0" presId="urn:microsoft.com/office/officeart/2005/8/layout/hierarchy4"/>
    <dgm:cxn modelId="{86650EE2-5BD8-4EB3-A127-48191B1058AD}" type="presParOf" srcId="{1E9866C0-CEA8-4126-8044-F7A6077E0ADE}" destId="{8C962306-6685-4DD1-A80E-8C009C8C0A2E}" srcOrd="6" destOrd="0" presId="urn:microsoft.com/office/officeart/2005/8/layout/hierarchy4"/>
    <dgm:cxn modelId="{EA83C295-AF98-4D61-90B5-EA7A38577494}" type="presParOf" srcId="{8C962306-6685-4DD1-A80E-8C009C8C0A2E}" destId="{923B02CF-A737-485A-9A94-1DC7009164F2}" srcOrd="0" destOrd="0" presId="urn:microsoft.com/office/officeart/2005/8/layout/hierarchy4"/>
    <dgm:cxn modelId="{D12046E0-DC88-4DB1-83F1-31DD633541EE}" type="presParOf" srcId="{8C962306-6685-4DD1-A80E-8C009C8C0A2E}" destId="{F182344E-5867-470A-90EB-5A0AE0FE75E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609F0C0-EE73-417F-B81F-D738426D85B0}"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hu-HU"/>
        </a:p>
      </dgm:t>
    </dgm:pt>
    <dgm:pt modelId="{83E8A06F-C220-485E-A8D2-BF21A571DFA4}">
      <dgm:prSet phldrT="[Szöveg]" custT="1">
        <dgm:style>
          <a:lnRef idx="1">
            <a:schemeClr val="accent2"/>
          </a:lnRef>
          <a:fillRef idx="3">
            <a:schemeClr val="accent2"/>
          </a:fillRef>
          <a:effectRef idx="2">
            <a:schemeClr val="accent2"/>
          </a:effectRef>
          <a:fontRef idx="minor">
            <a:schemeClr val="lt1"/>
          </a:fontRef>
        </dgm:style>
      </dgm:prSet>
      <dgm:spPr/>
      <dgm:t>
        <a:bodyPr/>
        <a:lstStyle/>
        <a:p>
          <a:r>
            <a:rPr lang="hu-HU" sz="2000" b="1" smtClean="0">
              <a:latin typeface="+mj-lt"/>
            </a:rPr>
            <a:t>Kampány</a:t>
          </a:r>
          <a:endParaRPr lang="hu-HU" sz="2000" b="1">
            <a:latin typeface="+mj-lt"/>
          </a:endParaRPr>
        </a:p>
      </dgm:t>
    </dgm:pt>
    <dgm:pt modelId="{52B6251E-E1DE-4580-86E9-0F0C0A9BF329}" type="parTrans" cxnId="{7DA7357B-C214-4A16-AEAC-79702954A2CB}">
      <dgm:prSet/>
      <dgm:spPr/>
      <dgm:t>
        <a:bodyPr/>
        <a:lstStyle/>
        <a:p>
          <a:endParaRPr lang="hu-HU" sz="1800"/>
        </a:p>
      </dgm:t>
    </dgm:pt>
    <dgm:pt modelId="{39C7D52F-3A42-4649-A1ED-BDB6655AF87A}" type="sibTrans" cxnId="{7DA7357B-C214-4A16-AEAC-79702954A2CB}">
      <dgm:prSet/>
      <dgm:spPr/>
      <dgm:t>
        <a:bodyPr/>
        <a:lstStyle/>
        <a:p>
          <a:endParaRPr lang="hu-HU" sz="1800"/>
        </a:p>
      </dgm:t>
    </dgm:pt>
    <dgm:pt modelId="{6539ADE1-E17E-4816-B935-D4C248FB4FB5}">
      <dgm:prSet phldrT="[Szöveg]" custT="1">
        <dgm:style>
          <a:lnRef idx="1">
            <a:schemeClr val="accent3"/>
          </a:lnRef>
          <a:fillRef idx="3">
            <a:schemeClr val="accent3"/>
          </a:fillRef>
          <a:effectRef idx="2">
            <a:schemeClr val="accent3"/>
          </a:effectRef>
          <a:fontRef idx="minor">
            <a:schemeClr val="lt1"/>
          </a:fontRef>
        </dgm:style>
      </dgm:prSet>
      <dgm:spPr/>
      <dgm:t>
        <a:bodyPr/>
        <a:lstStyle/>
        <a:p>
          <a:r>
            <a:rPr lang="hu-HU" sz="2000" b="1" smtClean="0">
              <a:latin typeface="+mj-lt"/>
            </a:rPr>
            <a:t>Üzleti</a:t>
          </a:r>
          <a:endParaRPr lang="hu-HU" sz="2000" b="1">
            <a:latin typeface="+mj-lt"/>
          </a:endParaRPr>
        </a:p>
      </dgm:t>
    </dgm:pt>
    <dgm:pt modelId="{2A613B01-31D6-40AF-B4F9-7EE6066FAAEC}" type="parTrans" cxnId="{7DCA6018-83F5-4124-81E4-C9CB321A82E1}">
      <dgm:prSet/>
      <dgm:spPr/>
      <dgm:t>
        <a:bodyPr/>
        <a:lstStyle/>
        <a:p>
          <a:endParaRPr lang="hu-HU" sz="1800"/>
        </a:p>
      </dgm:t>
    </dgm:pt>
    <dgm:pt modelId="{1C865776-32A2-4F09-B526-BFF78FA0A47E}" type="sibTrans" cxnId="{7DCA6018-83F5-4124-81E4-C9CB321A82E1}">
      <dgm:prSet/>
      <dgm:spPr/>
      <dgm:t>
        <a:bodyPr/>
        <a:lstStyle/>
        <a:p>
          <a:endParaRPr lang="hu-HU" sz="1800"/>
        </a:p>
      </dgm:t>
    </dgm:pt>
    <dgm:pt modelId="{1CBAC1F4-B549-4C69-8989-6CF3FDAE4A9C}">
      <dgm:prSet phldrT="[Szöveg]" custT="1">
        <dgm:style>
          <a:lnRef idx="1">
            <a:schemeClr val="accent6"/>
          </a:lnRef>
          <a:fillRef idx="3">
            <a:schemeClr val="accent6"/>
          </a:fillRef>
          <a:effectRef idx="2">
            <a:schemeClr val="accent6"/>
          </a:effectRef>
          <a:fontRef idx="minor">
            <a:schemeClr val="lt1"/>
          </a:fontRef>
        </dgm:style>
      </dgm:prSet>
      <dgm:spPr/>
      <dgm:t>
        <a:bodyPr/>
        <a:lstStyle/>
        <a:p>
          <a:r>
            <a:rPr lang="hu-HU" sz="2000" b="1" smtClean="0">
              <a:latin typeface="+mj-lt"/>
            </a:rPr>
            <a:t>Hozzáállás-beli</a:t>
          </a:r>
          <a:endParaRPr lang="hu-HU" sz="2000" b="1">
            <a:latin typeface="+mj-lt"/>
          </a:endParaRPr>
        </a:p>
      </dgm:t>
    </dgm:pt>
    <dgm:pt modelId="{9F023361-4011-426A-BDF1-9B5417D84E86}" type="parTrans" cxnId="{1CC3A35E-F894-4C77-BA07-D8DBE082F20D}">
      <dgm:prSet/>
      <dgm:spPr/>
      <dgm:t>
        <a:bodyPr/>
        <a:lstStyle/>
        <a:p>
          <a:endParaRPr lang="hu-HU" sz="1800"/>
        </a:p>
      </dgm:t>
    </dgm:pt>
    <dgm:pt modelId="{003EF58D-5720-427F-9BBC-DE4FF84CAEBB}" type="sibTrans" cxnId="{1CC3A35E-F894-4C77-BA07-D8DBE082F20D}">
      <dgm:prSet/>
      <dgm:spPr/>
      <dgm:t>
        <a:bodyPr/>
        <a:lstStyle/>
        <a:p>
          <a:endParaRPr lang="hu-HU" sz="1800"/>
        </a:p>
      </dgm:t>
    </dgm:pt>
    <dgm:pt modelId="{0E9582F6-1495-4942-B470-9D1A06BA8808}">
      <dgm:prSet phldrT="[Szöveg]" custT="1">
        <dgm:style>
          <a:lnRef idx="1">
            <a:schemeClr val="accent5"/>
          </a:lnRef>
          <a:fillRef idx="3">
            <a:schemeClr val="accent5"/>
          </a:fillRef>
          <a:effectRef idx="2">
            <a:schemeClr val="accent5"/>
          </a:effectRef>
          <a:fontRef idx="minor">
            <a:schemeClr val="lt1"/>
          </a:fontRef>
        </dgm:style>
      </dgm:prSet>
      <dgm:spPr/>
      <dgm:t>
        <a:bodyPr/>
        <a:lstStyle/>
        <a:p>
          <a:r>
            <a:rPr lang="hu-HU" sz="2000" b="1" smtClean="0">
              <a:latin typeface="+mj-lt"/>
            </a:rPr>
            <a:t>Viselkedés-beli</a:t>
          </a:r>
          <a:endParaRPr lang="hu-HU" sz="2000" b="1">
            <a:latin typeface="+mj-lt"/>
          </a:endParaRPr>
        </a:p>
      </dgm:t>
    </dgm:pt>
    <dgm:pt modelId="{B19CF523-8790-45FC-926C-630F5C0B5E04}" type="parTrans" cxnId="{21A68CE1-BF6E-410C-B98E-65F8B6B86DCA}">
      <dgm:prSet/>
      <dgm:spPr/>
      <dgm:t>
        <a:bodyPr/>
        <a:lstStyle/>
        <a:p>
          <a:endParaRPr lang="hu-HU" sz="1800"/>
        </a:p>
      </dgm:t>
    </dgm:pt>
    <dgm:pt modelId="{D2CBBBA2-C2D4-4D4B-AC23-2F4014140989}" type="sibTrans" cxnId="{21A68CE1-BF6E-410C-B98E-65F8B6B86DCA}">
      <dgm:prSet/>
      <dgm:spPr/>
      <dgm:t>
        <a:bodyPr/>
        <a:lstStyle/>
        <a:p>
          <a:endParaRPr lang="hu-HU" sz="1800"/>
        </a:p>
      </dgm:t>
    </dgm:pt>
    <dgm:pt modelId="{1E9866C0-CEA8-4126-8044-F7A6077E0ADE}" type="pres">
      <dgm:prSet presAssocID="{F609F0C0-EE73-417F-B81F-D738426D85B0}" presName="Name0" presStyleCnt="0">
        <dgm:presLayoutVars>
          <dgm:chPref val="1"/>
          <dgm:dir/>
          <dgm:animOne val="branch"/>
          <dgm:animLvl val="lvl"/>
          <dgm:resizeHandles/>
        </dgm:presLayoutVars>
      </dgm:prSet>
      <dgm:spPr/>
      <dgm:t>
        <a:bodyPr/>
        <a:lstStyle/>
        <a:p>
          <a:endParaRPr lang="en-US"/>
        </a:p>
      </dgm:t>
    </dgm:pt>
    <dgm:pt modelId="{F61E78CB-DFB6-45B4-BD70-C42A114D2819}" type="pres">
      <dgm:prSet presAssocID="{83E8A06F-C220-485E-A8D2-BF21A571DFA4}" presName="vertOne" presStyleCnt="0"/>
      <dgm:spPr/>
    </dgm:pt>
    <dgm:pt modelId="{D192674B-9CB0-49F9-8DFF-1DC4C81B3F92}" type="pres">
      <dgm:prSet presAssocID="{83E8A06F-C220-485E-A8D2-BF21A571DFA4}" presName="txOne" presStyleLbl="node0" presStyleIdx="0" presStyleCnt="4">
        <dgm:presLayoutVars>
          <dgm:chPref val="3"/>
        </dgm:presLayoutVars>
      </dgm:prSet>
      <dgm:spPr/>
      <dgm:t>
        <a:bodyPr/>
        <a:lstStyle/>
        <a:p>
          <a:endParaRPr lang="en-US"/>
        </a:p>
      </dgm:t>
    </dgm:pt>
    <dgm:pt modelId="{C06CE0B2-3BFE-41BB-B390-8EF8D0E01012}" type="pres">
      <dgm:prSet presAssocID="{83E8A06F-C220-485E-A8D2-BF21A571DFA4}" presName="horzOne" presStyleCnt="0"/>
      <dgm:spPr/>
    </dgm:pt>
    <dgm:pt modelId="{7CB9CD62-A390-4A20-989D-DC1FBD82E895}" type="pres">
      <dgm:prSet presAssocID="{39C7D52F-3A42-4649-A1ED-BDB6655AF87A}" presName="sibSpaceOne" presStyleCnt="0"/>
      <dgm:spPr/>
    </dgm:pt>
    <dgm:pt modelId="{B6115953-7CC7-46CC-99BF-1D4FFC347C9A}" type="pres">
      <dgm:prSet presAssocID="{1CBAC1F4-B549-4C69-8989-6CF3FDAE4A9C}" presName="vertOne" presStyleCnt="0"/>
      <dgm:spPr/>
    </dgm:pt>
    <dgm:pt modelId="{68A3754D-49C1-4D7B-8D5E-7CB5E988109F}" type="pres">
      <dgm:prSet presAssocID="{1CBAC1F4-B549-4C69-8989-6CF3FDAE4A9C}" presName="txOne" presStyleLbl="node0" presStyleIdx="1" presStyleCnt="4">
        <dgm:presLayoutVars>
          <dgm:chPref val="3"/>
        </dgm:presLayoutVars>
      </dgm:prSet>
      <dgm:spPr/>
      <dgm:t>
        <a:bodyPr/>
        <a:lstStyle/>
        <a:p>
          <a:endParaRPr lang="en-US"/>
        </a:p>
      </dgm:t>
    </dgm:pt>
    <dgm:pt modelId="{27A6A8EA-4103-4127-8ABD-0FD134C84BAE}" type="pres">
      <dgm:prSet presAssocID="{1CBAC1F4-B549-4C69-8989-6CF3FDAE4A9C}" presName="horzOne" presStyleCnt="0"/>
      <dgm:spPr/>
    </dgm:pt>
    <dgm:pt modelId="{3DAA888A-A228-4428-A259-A9CBA226F558}" type="pres">
      <dgm:prSet presAssocID="{003EF58D-5720-427F-9BBC-DE4FF84CAEBB}" presName="sibSpaceOne" presStyleCnt="0"/>
      <dgm:spPr/>
    </dgm:pt>
    <dgm:pt modelId="{1B86E021-A598-4663-9020-F25D06CF4F3A}" type="pres">
      <dgm:prSet presAssocID="{0E9582F6-1495-4942-B470-9D1A06BA8808}" presName="vertOne" presStyleCnt="0"/>
      <dgm:spPr/>
    </dgm:pt>
    <dgm:pt modelId="{D0A11719-81F2-4B02-A570-3785CB0772AC}" type="pres">
      <dgm:prSet presAssocID="{0E9582F6-1495-4942-B470-9D1A06BA8808}" presName="txOne" presStyleLbl="node0" presStyleIdx="2" presStyleCnt="4">
        <dgm:presLayoutVars>
          <dgm:chPref val="3"/>
        </dgm:presLayoutVars>
      </dgm:prSet>
      <dgm:spPr/>
      <dgm:t>
        <a:bodyPr/>
        <a:lstStyle/>
        <a:p>
          <a:endParaRPr lang="hu-HU"/>
        </a:p>
      </dgm:t>
    </dgm:pt>
    <dgm:pt modelId="{420E9844-33BD-4EBE-91BB-6E7793C34E49}" type="pres">
      <dgm:prSet presAssocID="{0E9582F6-1495-4942-B470-9D1A06BA8808}" presName="horzOne" presStyleCnt="0"/>
      <dgm:spPr/>
    </dgm:pt>
    <dgm:pt modelId="{5AADD43B-2B3D-436E-BEBB-7A75961BE998}" type="pres">
      <dgm:prSet presAssocID="{D2CBBBA2-C2D4-4D4B-AC23-2F4014140989}" presName="sibSpaceOne" presStyleCnt="0"/>
      <dgm:spPr/>
    </dgm:pt>
    <dgm:pt modelId="{8C962306-6685-4DD1-A80E-8C009C8C0A2E}" type="pres">
      <dgm:prSet presAssocID="{6539ADE1-E17E-4816-B935-D4C248FB4FB5}" presName="vertOne" presStyleCnt="0"/>
      <dgm:spPr/>
    </dgm:pt>
    <dgm:pt modelId="{923B02CF-A737-485A-9A94-1DC7009164F2}" type="pres">
      <dgm:prSet presAssocID="{6539ADE1-E17E-4816-B935-D4C248FB4FB5}" presName="txOne" presStyleLbl="node0" presStyleIdx="3" presStyleCnt="4">
        <dgm:presLayoutVars>
          <dgm:chPref val="3"/>
        </dgm:presLayoutVars>
      </dgm:prSet>
      <dgm:spPr/>
      <dgm:t>
        <a:bodyPr/>
        <a:lstStyle/>
        <a:p>
          <a:endParaRPr lang="en-US"/>
        </a:p>
      </dgm:t>
    </dgm:pt>
    <dgm:pt modelId="{F182344E-5867-470A-90EB-5A0AE0FE75E6}" type="pres">
      <dgm:prSet presAssocID="{6539ADE1-E17E-4816-B935-D4C248FB4FB5}" presName="horzOne" presStyleCnt="0"/>
      <dgm:spPr/>
    </dgm:pt>
  </dgm:ptLst>
  <dgm:cxnLst>
    <dgm:cxn modelId="{21A68CE1-BF6E-410C-B98E-65F8B6B86DCA}" srcId="{F609F0C0-EE73-417F-B81F-D738426D85B0}" destId="{0E9582F6-1495-4942-B470-9D1A06BA8808}" srcOrd="2" destOrd="0" parTransId="{B19CF523-8790-45FC-926C-630F5C0B5E04}" sibTransId="{D2CBBBA2-C2D4-4D4B-AC23-2F4014140989}"/>
    <dgm:cxn modelId="{AF288CEB-60F7-42C0-9388-53033E6A2767}" type="presOf" srcId="{6539ADE1-E17E-4816-B935-D4C248FB4FB5}" destId="{923B02CF-A737-485A-9A94-1DC7009164F2}" srcOrd="0" destOrd="0" presId="urn:microsoft.com/office/officeart/2005/8/layout/hierarchy4"/>
    <dgm:cxn modelId="{1CC3A35E-F894-4C77-BA07-D8DBE082F20D}" srcId="{F609F0C0-EE73-417F-B81F-D738426D85B0}" destId="{1CBAC1F4-B549-4C69-8989-6CF3FDAE4A9C}" srcOrd="1" destOrd="0" parTransId="{9F023361-4011-426A-BDF1-9B5417D84E86}" sibTransId="{003EF58D-5720-427F-9BBC-DE4FF84CAEBB}"/>
    <dgm:cxn modelId="{5E276281-1CF1-4049-A105-9163F9AB397E}" type="presOf" srcId="{F609F0C0-EE73-417F-B81F-D738426D85B0}" destId="{1E9866C0-CEA8-4126-8044-F7A6077E0ADE}" srcOrd="0" destOrd="0" presId="urn:microsoft.com/office/officeart/2005/8/layout/hierarchy4"/>
    <dgm:cxn modelId="{7DCA6018-83F5-4124-81E4-C9CB321A82E1}" srcId="{F609F0C0-EE73-417F-B81F-D738426D85B0}" destId="{6539ADE1-E17E-4816-B935-D4C248FB4FB5}" srcOrd="3" destOrd="0" parTransId="{2A613B01-31D6-40AF-B4F9-7EE6066FAAEC}" sibTransId="{1C865776-32A2-4F09-B526-BFF78FA0A47E}"/>
    <dgm:cxn modelId="{7DA7357B-C214-4A16-AEAC-79702954A2CB}" srcId="{F609F0C0-EE73-417F-B81F-D738426D85B0}" destId="{83E8A06F-C220-485E-A8D2-BF21A571DFA4}" srcOrd="0" destOrd="0" parTransId="{52B6251E-E1DE-4580-86E9-0F0C0A9BF329}" sibTransId="{39C7D52F-3A42-4649-A1ED-BDB6655AF87A}"/>
    <dgm:cxn modelId="{E7577586-F364-46C7-8206-57A50BAF9B00}" type="presOf" srcId="{1CBAC1F4-B549-4C69-8989-6CF3FDAE4A9C}" destId="{68A3754D-49C1-4D7B-8D5E-7CB5E988109F}" srcOrd="0" destOrd="0" presId="urn:microsoft.com/office/officeart/2005/8/layout/hierarchy4"/>
    <dgm:cxn modelId="{E098F49F-4F97-48B4-9712-6441DDA40F6E}" type="presOf" srcId="{0E9582F6-1495-4942-B470-9D1A06BA8808}" destId="{D0A11719-81F2-4B02-A570-3785CB0772AC}" srcOrd="0" destOrd="0" presId="urn:microsoft.com/office/officeart/2005/8/layout/hierarchy4"/>
    <dgm:cxn modelId="{E531EC7C-5FA9-4856-909F-E879AF0ACA76}" type="presOf" srcId="{83E8A06F-C220-485E-A8D2-BF21A571DFA4}" destId="{D192674B-9CB0-49F9-8DFF-1DC4C81B3F92}" srcOrd="0" destOrd="0" presId="urn:microsoft.com/office/officeart/2005/8/layout/hierarchy4"/>
    <dgm:cxn modelId="{71A87AB8-4BF9-408A-8D19-0B05BF793A3A}" type="presParOf" srcId="{1E9866C0-CEA8-4126-8044-F7A6077E0ADE}" destId="{F61E78CB-DFB6-45B4-BD70-C42A114D2819}" srcOrd="0" destOrd="0" presId="urn:microsoft.com/office/officeart/2005/8/layout/hierarchy4"/>
    <dgm:cxn modelId="{574261F8-592F-4654-B3B7-B8CC4240364A}" type="presParOf" srcId="{F61E78CB-DFB6-45B4-BD70-C42A114D2819}" destId="{D192674B-9CB0-49F9-8DFF-1DC4C81B3F92}" srcOrd="0" destOrd="0" presId="urn:microsoft.com/office/officeart/2005/8/layout/hierarchy4"/>
    <dgm:cxn modelId="{702D6804-9EF3-4663-A912-CE054BAD30A4}" type="presParOf" srcId="{F61E78CB-DFB6-45B4-BD70-C42A114D2819}" destId="{C06CE0B2-3BFE-41BB-B390-8EF8D0E01012}" srcOrd="1" destOrd="0" presId="urn:microsoft.com/office/officeart/2005/8/layout/hierarchy4"/>
    <dgm:cxn modelId="{843FC179-D707-4EC4-BAF7-C6A1F6B25715}" type="presParOf" srcId="{1E9866C0-CEA8-4126-8044-F7A6077E0ADE}" destId="{7CB9CD62-A390-4A20-989D-DC1FBD82E895}" srcOrd="1" destOrd="0" presId="urn:microsoft.com/office/officeart/2005/8/layout/hierarchy4"/>
    <dgm:cxn modelId="{71B7DF04-07BF-4F66-B0BD-2D5D1CE63D07}" type="presParOf" srcId="{1E9866C0-CEA8-4126-8044-F7A6077E0ADE}" destId="{B6115953-7CC7-46CC-99BF-1D4FFC347C9A}" srcOrd="2" destOrd="0" presId="urn:microsoft.com/office/officeart/2005/8/layout/hierarchy4"/>
    <dgm:cxn modelId="{0027E450-BC53-4F36-853E-721271CD5F6A}" type="presParOf" srcId="{B6115953-7CC7-46CC-99BF-1D4FFC347C9A}" destId="{68A3754D-49C1-4D7B-8D5E-7CB5E988109F}" srcOrd="0" destOrd="0" presId="urn:microsoft.com/office/officeart/2005/8/layout/hierarchy4"/>
    <dgm:cxn modelId="{37DE99F9-4E1B-479D-8285-EF2AC35B5E4C}" type="presParOf" srcId="{B6115953-7CC7-46CC-99BF-1D4FFC347C9A}" destId="{27A6A8EA-4103-4127-8ABD-0FD134C84BAE}" srcOrd="1" destOrd="0" presId="urn:microsoft.com/office/officeart/2005/8/layout/hierarchy4"/>
    <dgm:cxn modelId="{FF3282DF-3713-4761-A9EB-50CD988B94C3}" type="presParOf" srcId="{1E9866C0-CEA8-4126-8044-F7A6077E0ADE}" destId="{3DAA888A-A228-4428-A259-A9CBA226F558}" srcOrd="3" destOrd="0" presId="urn:microsoft.com/office/officeart/2005/8/layout/hierarchy4"/>
    <dgm:cxn modelId="{C83B242E-4ED9-41C9-A5FE-8CF0516C9F45}" type="presParOf" srcId="{1E9866C0-CEA8-4126-8044-F7A6077E0ADE}" destId="{1B86E021-A598-4663-9020-F25D06CF4F3A}" srcOrd="4" destOrd="0" presId="urn:microsoft.com/office/officeart/2005/8/layout/hierarchy4"/>
    <dgm:cxn modelId="{8F88B176-5954-40F5-983C-42237733A4CE}" type="presParOf" srcId="{1B86E021-A598-4663-9020-F25D06CF4F3A}" destId="{D0A11719-81F2-4B02-A570-3785CB0772AC}" srcOrd="0" destOrd="0" presId="urn:microsoft.com/office/officeart/2005/8/layout/hierarchy4"/>
    <dgm:cxn modelId="{11043545-9460-437D-ABB3-9C73475EC006}" type="presParOf" srcId="{1B86E021-A598-4663-9020-F25D06CF4F3A}" destId="{420E9844-33BD-4EBE-91BB-6E7793C34E49}" srcOrd="1" destOrd="0" presId="urn:microsoft.com/office/officeart/2005/8/layout/hierarchy4"/>
    <dgm:cxn modelId="{3335855C-0A97-4F4B-B09E-D8861C315467}" type="presParOf" srcId="{1E9866C0-CEA8-4126-8044-F7A6077E0ADE}" destId="{5AADD43B-2B3D-436E-BEBB-7A75961BE998}" srcOrd="5" destOrd="0" presId="urn:microsoft.com/office/officeart/2005/8/layout/hierarchy4"/>
    <dgm:cxn modelId="{09175047-18C0-4656-B4EC-C9266B6E7ED3}" type="presParOf" srcId="{1E9866C0-CEA8-4126-8044-F7A6077E0ADE}" destId="{8C962306-6685-4DD1-A80E-8C009C8C0A2E}" srcOrd="6" destOrd="0" presId="urn:microsoft.com/office/officeart/2005/8/layout/hierarchy4"/>
    <dgm:cxn modelId="{9B72C52D-4C7B-4580-9C46-AADD19314FB8}" type="presParOf" srcId="{8C962306-6685-4DD1-A80E-8C009C8C0A2E}" destId="{923B02CF-A737-485A-9A94-1DC7009164F2}" srcOrd="0" destOrd="0" presId="urn:microsoft.com/office/officeart/2005/8/layout/hierarchy4"/>
    <dgm:cxn modelId="{905081FE-FEE0-4C82-B4DC-1D73BB1D1B4D}" type="presParOf" srcId="{8C962306-6685-4DD1-A80E-8C009C8C0A2E}" destId="{F182344E-5867-470A-90EB-5A0AE0FE75E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609F0C0-EE73-417F-B81F-D738426D85B0}"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hu-HU"/>
        </a:p>
      </dgm:t>
    </dgm:pt>
    <dgm:pt modelId="{83E8A06F-C220-485E-A8D2-BF21A571DFA4}">
      <dgm:prSet phldrT="[Szöveg]" custT="1">
        <dgm:style>
          <a:lnRef idx="1">
            <a:schemeClr val="accent2"/>
          </a:lnRef>
          <a:fillRef idx="3">
            <a:schemeClr val="accent2"/>
          </a:fillRef>
          <a:effectRef idx="2">
            <a:schemeClr val="accent2"/>
          </a:effectRef>
          <a:fontRef idx="minor">
            <a:schemeClr val="lt1"/>
          </a:fontRef>
        </dgm:style>
      </dgm:prSet>
      <dgm:spPr/>
      <dgm:t>
        <a:bodyPr/>
        <a:lstStyle/>
        <a:p>
          <a:r>
            <a:rPr lang="hu-HU" sz="2000" b="1" smtClean="0"/>
            <a:t>Kampány</a:t>
          </a:r>
          <a:endParaRPr lang="hu-HU" sz="2000" b="1"/>
        </a:p>
      </dgm:t>
    </dgm:pt>
    <dgm:pt modelId="{52B6251E-E1DE-4580-86E9-0F0C0A9BF329}" type="parTrans" cxnId="{7DA7357B-C214-4A16-AEAC-79702954A2CB}">
      <dgm:prSet/>
      <dgm:spPr/>
      <dgm:t>
        <a:bodyPr/>
        <a:lstStyle/>
        <a:p>
          <a:endParaRPr lang="hu-HU" sz="1800"/>
        </a:p>
      </dgm:t>
    </dgm:pt>
    <dgm:pt modelId="{39C7D52F-3A42-4649-A1ED-BDB6655AF87A}" type="sibTrans" cxnId="{7DA7357B-C214-4A16-AEAC-79702954A2CB}">
      <dgm:prSet/>
      <dgm:spPr/>
      <dgm:t>
        <a:bodyPr/>
        <a:lstStyle/>
        <a:p>
          <a:endParaRPr lang="hu-HU" sz="1800"/>
        </a:p>
      </dgm:t>
    </dgm:pt>
    <dgm:pt modelId="{6539ADE1-E17E-4816-B935-D4C248FB4FB5}">
      <dgm:prSet phldrT="[Szöveg]" custT="1">
        <dgm:style>
          <a:lnRef idx="1">
            <a:schemeClr val="accent3"/>
          </a:lnRef>
          <a:fillRef idx="3">
            <a:schemeClr val="accent3"/>
          </a:fillRef>
          <a:effectRef idx="2">
            <a:schemeClr val="accent3"/>
          </a:effectRef>
          <a:fontRef idx="minor">
            <a:schemeClr val="lt1"/>
          </a:fontRef>
        </dgm:style>
      </dgm:prSet>
      <dgm:spPr/>
      <dgm:t>
        <a:bodyPr/>
        <a:lstStyle/>
        <a:p>
          <a:r>
            <a:rPr lang="hu-HU" sz="2000" b="1" smtClean="0"/>
            <a:t>Üzleti</a:t>
          </a:r>
          <a:endParaRPr lang="hu-HU" sz="2000" b="1"/>
        </a:p>
      </dgm:t>
    </dgm:pt>
    <dgm:pt modelId="{2A613B01-31D6-40AF-B4F9-7EE6066FAAEC}" type="parTrans" cxnId="{7DCA6018-83F5-4124-81E4-C9CB321A82E1}">
      <dgm:prSet/>
      <dgm:spPr/>
      <dgm:t>
        <a:bodyPr/>
        <a:lstStyle/>
        <a:p>
          <a:endParaRPr lang="hu-HU" sz="1800"/>
        </a:p>
      </dgm:t>
    </dgm:pt>
    <dgm:pt modelId="{1C865776-32A2-4F09-B526-BFF78FA0A47E}" type="sibTrans" cxnId="{7DCA6018-83F5-4124-81E4-C9CB321A82E1}">
      <dgm:prSet/>
      <dgm:spPr/>
      <dgm:t>
        <a:bodyPr/>
        <a:lstStyle/>
        <a:p>
          <a:endParaRPr lang="hu-HU" sz="1800"/>
        </a:p>
      </dgm:t>
    </dgm:pt>
    <dgm:pt modelId="{1CBAC1F4-B549-4C69-8989-6CF3FDAE4A9C}">
      <dgm:prSet phldrT="[Szöveg]" custT="1">
        <dgm:style>
          <a:lnRef idx="1">
            <a:schemeClr val="accent6"/>
          </a:lnRef>
          <a:fillRef idx="3">
            <a:schemeClr val="accent6"/>
          </a:fillRef>
          <a:effectRef idx="2">
            <a:schemeClr val="accent6"/>
          </a:effectRef>
          <a:fontRef idx="minor">
            <a:schemeClr val="lt1"/>
          </a:fontRef>
        </dgm:style>
      </dgm:prSet>
      <dgm:spPr/>
      <dgm:t>
        <a:bodyPr/>
        <a:lstStyle/>
        <a:p>
          <a:r>
            <a:rPr lang="hu-HU" sz="2000" b="1" smtClean="0"/>
            <a:t>Hozzáállás-beli</a:t>
          </a:r>
          <a:endParaRPr lang="hu-HU" sz="2000" b="1"/>
        </a:p>
      </dgm:t>
    </dgm:pt>
    <dgm:pt modelId="{9F023361-4011-426A-BDF1-9B5417D84E86}" type="parTrans" cxnId="{1CC3A35E-F894-4C77-BA07-D8DBE082F20D}">
      <dgm:prSet/>
      <dgm:spPr/>
      <dgm:t>
        <a:bodyPr/>
        <a:lstStyle/>
        <a:p>
          <a:endParaRPr lang="hu-HU" sz="1800"/>
        </a:p>
      </dgm:t>
    </dgm:pt>
    <dgm:pt modelId="{003EF58D-5720-427F-9BBC-DE4FF84CAEBB}" type="sibTrans" cxnId="{1CC3A35E-F894-4C77-BA07-D8DBE082F20D}">
      <dgm:prSet/>
      <dgm:spPr/>
      <dgm:t>
        <a:bodyPr/>
        <a:lstStyle/>
        <a:p>
          <a:endParaRPr lang="hu-HU" sz="1800"/>
        </a:p>
      </dgm:t>
    </dgm:pt>
    <dgm:pt modelId="{0E9582F6-1495-4942-B470-9D1A06BA8808}">
      <dgm:prSet phldrT="[Szöveg]" custT="1">
        <dgm:style>
          <a:lnRef idx="1">
            <a:schemeClr val="accent5"/>
          </a:lnRef>
          <a:fillRef idx="3">
            <a:schemeClr val="accent5"/>
          </a:fillRef>
          <a:effectRef idx="2">
            <a:schemeClr val="accent5"/>
          </a:effectRef>
          <a:fontRef idx="minor">
            <a:schemeClr val="lt1"/>
          </a:fontRef>
        </dgm:style>
      </dgm:prSet>
      <dgm:spPr/>
      <dgm:t>
        <a:bodyPr/>
        <a:lstStyle/>
        <a:p>
          <a:r>
            <a:rPr lang="hu-HU" sz="2000" b="1" smtClean="0"/>
            <a:t>Viselkedés-beli</a:t>
          </a:r>
          <a:endParaRPr lang="hu-HU" sz="2000" b="1"/>
        </a:p>
      </dgm:t>
    </dgm:pt>
    <dgm:pt modelId="{B19CF523-8790-45FC-926C-630F5C0B5E04}" type="parTrans" cxnId="{21A68CE1-BF6E-410C-B98E-65F8B6B86DCA}">
      <dgm:prSet/>
      <dgm:spPr/>
      <dgm:t>
        <a:bodyPr/>
        <a:lstStyle/>
        <a:p>
          <a:endParaRPr lang="hu-HU" sz="1800"/>
        </a:p>
      </dgm:t>
    </dgm:pt>
    <dgm:pt modelId="{D2CBBBA2-C2D4-4D4B-AC23-2F4014140989}" type="sibTrans" cxnId="{21A68CE1-BF6E-410C-B98E-65F8B6B86DCA}">
      <dgm:prSet/>
      <dgm:spPr/>
      <dgm:t>
        <a:bodyPr/>
        <a:lstStyle/>
        <a:p>
          <a:endParaRPr lang="hu-HU" sz="1800"/>
        </a:p>
      </dgm:t>
    </dgm:pt>
    <dgm:pt modelId="{1E9866C0-CEA8-4126-8044-F7A6077E0ADE}" type="pres">
      <dgm:prSet presAssocID="{F609F0C0-EE73-417F-B81F-D738426D85B0}" presName="Name0" presStyleCnt="0">
        <dgm:presLayoutVars>
          <dgm:chPref val="1"/>
          <dgm:dir/>
          <dgm:animOne val="branch"/>
          <dgm:animLvl val="lvl"/>
          <dgm:resizeHandles/>
        </dgm:presLayoutVars>
      </dgm:prSet>
      <dgm:spPr/>
      <dgm:t>
        <a:bodyPr/>
        <a:lstStyle/>
        <a:p>
          <a:endParaRPr lang="en-US"/>
        </a:p>
      </dgm:t>
    </dgm:pt>
    <dgm:pt modelId="{F61E78CB-DFB6-45B4-BD70-C42A114D2819}" type="pres">
      <dgm:prSet presAssocID="{83E8A06F-C220-485E-A8D2-BF21A571DFA4}" presName="vertOne" presStyleCnt="0"/>
      <dgm:spPr/>
    </dgm:pt>
    <dgm:pt modelId="{D192674B-9CB0-49F9-8DFF-1DC4C81B3F92}" type="pres">
      <dgm:prSet presAssocID="{83E8A06F-C220-485E-A8D2-BF21A571DFA4}" presName="txOne" presStyleLbl="node0" presStyleIdx="0" presStyleCnt="4" custLinFactNeighborX="-14184" custLinFactNeighborY="3968">
        <dgm:presLayoutVars>
          <dgm:chPref val="3"/>
        </dgm:presLayoutVars>
      </dgm:prSet>
      <dgm:spPr/>
      <dgm:t>
        <a:bodyPr/>
        <a:lstStyle/>
        <a:p>
          <a:endParaRPr lang="en-US"/>
        </a:p>
      </dgm:t>
    </dgm:pt>
    <dgm:pt modelId="{C06CE0B2-3BFE-41BB-B390-8EF8D0E01012}" type="pres">
      <dgm:prSet presAssocID="{83E8A06F-C220-485E-A8D2-BF21A571DFA4}" presName="horzOne" presStyleCnt="0"/>
      <dgm:spPr/>
    </dgm:pt>
    <dgm:pt modelId="{7CB9CD62-A390-4A20-989D-DC1FBD82E895}" type="pres">
      <dgm:prSet presAssocID="{39C7D52F-3A42-4649-A1ED-BDB6655AF87A}" presName="sibSpaceOne" presStyleCnt="0"/>
      <dgm:spPr/>
    </dgm:pt>
    <dgm:pt modelId="{B6115953-7CC7-46CC-99BF-1D4FFC347C9A}" type="pres">
      <dgm:prSet presAssocID="{1CBAC1F4-B549-4C69-8989-6CF3FDAE4A9C}" presName="vertOne" presStyleCnt="0"/>
      <dgm:spPr/>
    </dgm:pt>
    <dgm:pt modelId="{68A3754D-49C1-4D7B-8D5E-7CB5E988109F}" type="pres">
      <dgm:prSet presAssocID="{1CBAC1F4-B549-4C69-8989-6CF3FDAE4A9C}" presName="txOne" presStyleLbl="node0" presStyleIdx="1" presStyleCnt="4">
        <dgm:presLayoutVars>
          <dgm:chPref val="3"/>
        </dgm:presLayoutVars>
      </dgm:prSet>
      <dgm:spPr/>
      <dgm:t>
        <a:bodyPr/>
        <a:lstStyle/>
        <a:p>
          <a:endParaRPr lang="en-US"/>
        </a:p>
      </dgm:t>
    </dgm:pt>
    <dgm:pt modelId="{27A6A8EA-4103-4127-8ABD-0FD134C84BAE}" type="pres">
      <dgm:prSet presAssocID="{1CBAC1F4-B549-4C69-8989-6CF3FDAE4A9C}" presName="horzOne" presStyleCnt="0"/>
      <dgm:spPr/>
    </dgm:pt>
    <dgm:pt modelId="{3DAA888A-A228-4428-A259-A9CBA226F558}" type="pres">
      <dgm:prSet presAssocID="{003EF58D-5720-427F-9BBC-DE4FF84CAEBB}" presName="sibSpaceOne" presStyleCnt="0"/>
      <dgm:spPr/>
    </dgm:pt>
    <dgm:pt modelId="{1B86E021-A598-4663-9020-F25D06CF4F3A}" type="pres">
      <dgm:prSet presAssocID="{0E9582F6-1495-4942-B470-9D1A06BA8808}" presName="vertOne" presStyleCnt="0"/>
      <dgm:spPr/>
    </dgm:pt>
    <dgm:pt modelId="{D0A11719-81F2-4B02-A570-3785CB0772AC}" type="pres">
      <dgm:prSet presAssocID="{0E9582F6-1495-4942-B470-9D1A06BA8808}" presName="txOne" presStyleLbl="node0" presStyleIdx="2" presStyleCnt="4">
        <dgm:presLayoutVars>
          <dgm:chPref val="3"/>
        </dgm:presLayoutVars>
      </dgm:prSet>
      <dgm:spPr/>
      <dgm:t>
        <a:bodyPr/>
        <a:lstStyle/>
        <a:p>
          <a:endParaRPr lang="hu-HU"/>
        </a:p>
      </dgm:t>
    </dgm:pt>
    <dgm:pt modelId="{420E9844-33BD-4EBE-91BB-6E7793C34E49}" type="pres">
      <dgm:prSet presAssocID="{0E9582F6-1495-4942-B470-9D1A06BA8808}" presName="horzOne" presStyleCnt="0"/>
      <dgm:spPr/>
    </dgm:pt>
    <dgm:pt modelId="{5AADD43B-2B3D-436E-BEBB-7A75961BE998}" type="pres">
      <dgm:prSet presAssocID="{D2CBBBA2-C2D4-4D4B-AC23-2F4014140989}" presName="sibSpaceOne" presStyleCnt="0"/>
      <dgm:spPr/>
    </dgm:pt>
    <dgm:pt modelId="{8C962306-6685-4DD1-A80E-8C009C8C0A2E}" type="pres">
      <dgm:prSet presAssocID="{6539ADE1-E17E-4816-B935-D4C248FB4FB5}" presName="vertOne" presStyleCnt="0"/>
      <dgm:spPr/>
    </dgm:pt>
    <dgm:pt modelId="{923B02CF-A737-485A-9A94-1DC7009164F2}" type="pres">
      <dgm:prSet presAssocID="{6539ADE1-E17E-4816-B935-D4C248FB4FB5}" presName="txOne" presStyleLbl="node0" presStyleIdx="3" presStyleCnt="4">
        <dgm:presLayoutVars>
          <dgm:chPref val="3"/>
        </dgm:presLayoutVars>
      </dgm:prSet>
      <dgm:spPr/>
      <dgm:t>
        <a:bodyPr/>
        <a:lstStyle/>
        <a:p>
          <a:endParaRPr lang="en-US"/>
        </a:p>
      </dgm:t>
    </dgm:pt>
    <dgm:pt modelId="{F182344E-5867-470A-90EB-5A0AE0FE75E6}" type="pres">
      <dgm:prSet presAssocID="{6539ADE1-E17E-4816-B935-D4C248FB4FB5}" presName="horzOne" presStyleCnt="0"/>
      <dgm:spPr/>
    </dgm:pt>
  </dgm:ptLst>
  <dgm:cxnLst>
    <dgm:cxn modelId="{7DA7357B-C214-4A16-AEAC-79702954A2CB}" srcId="{F609F0C0-EE73-417F-B81F-D738426D85B0}" destId="{83E8A06F-C220-485E-A8D2-BF21A571DFA4}" srcOrd="0" destOrd="0" parTransId="{52B6251E-E1DE-4580-86E9-0F0C0A9BF329}" sibTransId="{39C7D52F-3A42-4649-A1ED-BDB6655AF87A}"/>
    <dgm:cxn modelId="{1B383344-2733-4444-BBEA-499C51CBA670}" type="presOf" srcId="{F609F0C0-EE73-417F-B81F-D738426D85B0}" destId="{1E9866C0-CEA8-4126-8044-F7A6077E0ADE}" srcOrd="0" destOrd="0" presId="urn:microsoft.com/office/officeart/2005/8/layout/hierarchy4"/>
    <dgm:cxn modelId="{21A68CE1-BF6E-410C-B98E-65F8B6B86DCA}" srcId="{F609F0C0-EE73-417F-B81F-D738426D85B0}" destId="{0E9582F6-1495-4942-B470-9D1A06BA8808}" srcOrd="2" destOrd="0" parTransId="{B19CF523-8790-45FC-926C-630F5C0B5E04}" sibTransId="{D2CBBBA2-C2D4-4D4B-AC23-2F4014140989}"/>
    <dgm:cxn modelId="{1CC3A35E-F894-4C77-BA07-D8DBE082F20D}" srcId="{F609F0C0-EE73-417F-B81F-D738426D85B0}" destId="{1CBAC1F4-B549-4C69-8989-6CF3FDAE4A9C}" srcOrd="1" destOrd="0" parTransId="{9F023361-4011-426A-BDF1-9B5417D84E86}" sibTransId="{003EF58D-5720-427F-9BBC-DE4FF84CAEBB}"/>
    <dgm:cxn modelId="{9CEAFFD1-F66F-44EF-9B58-80DDF27F3A01}" type="presOf" srcId="{1CBAC1F4-B549-4C69-8989-6CF3FDAE4A9C}" destId="{68A3754D-49C1-4D7B-8D5E-7CB5E988109F}" srcOrd="0" destOrd="0" presId="urn:microsoft.com/office/officeart/2005/8/layout/hierarchy4"/>
    <dgm:cxn modelId="{30A0A5AE-7571-453F-AF59-A6E8E79641DB}" type="presOf" srcId="{83E8A06F-C220-485E-A8D2-BF21A571DFA4}" destId="{D192674B-9CB0-49F9-8DFF-1DC4C81B3F92}" srcOrd="0" destOrd="0" presId="urn:microsoft.com/office/officeart/2005/8/layout/hierarchy4"/>
    <dgm:cxn modelId="{7DCA6018-83F5-4124-81E4-C9CB321A82E1}" srcId="{F609F0C0-EE73-417F-B81F-D738426D85B0}" destId="{6539ADE1-E17E-4816-B935-D4C248FB4FB5}" srcOrd="3" destOrd="0" parTransId="{2A613B01-31D6-40AF-B4F9-7EE6066FAAEC}" sibTransId="{1C865776-32A2-4F09-B526-BFF78FA0A47E}"/>
    <dgm:cxn modelId="{47FBC111-9CCF-43E5-BB61-D613B7E88244}" type="presOf" srcId="{0E9582F6-1495-4942-B470-9D1A06BA8808}" destId="{D0A11719-81F2-4B02-A570-3785CB0772AC}" srcOrd="0" destOrd="0" presId="urn:microsoft.com/office/officeart/2005/8/layout/hierarchy4"/>
    <dgm:cxn modelId="{391C1F86-7B0C-45FC-9D67-97D8C5BB4045}" type="presOf" srcId="{6539ADE1-E17E-4816-B935-D4C248FB4FB5}" destId="{923B02CF-A737-485A-9A94-1DC7009164F2}" srcOrd="0" destOrd="0" presId="urn:microsoft.com/office/officeart/2005/8/layout/hierarchy4"/>
    <dgm:cxn modelId="{7D120286-5A43-474E-95C7-47926564C650}" type="presParOf" srcId="{1E9866C0-CEA8-4126-8044-F7A6077E0ADE}" destId="{F61E78CB-DFB6-45B4-BD70-C42A114D2819}" srcOrd="0" destOrd="0" presId="urn:microsoft.com/office/officeart/2005/8/layout/hierarchy4"/>
    <dgm:cxn modelId="{60426D09-24C4-45F9-BAAD-989CAA5CFFDF}" type="presParOf" srcId="{F61E78CB-DFB6-45B4-BD70-C42A114D2819}" destId="{D192674B-9CB0-49F9-8DFF-1DC4C81B3F92}" srcOrd="0" destOrd="0" presId="urn:microsoft.com/office/officeart/2005/8/layout/hierarchy4"/>
    <dgm:cxn modelId="{6A4C678A-3D72-46A5-ACEF-7161C05F5290}" type="presParOf" srcId="{F61E78CB-DFB6-45B4-BD70-C42A114D2819}" destId="{C06CE0B2-3BFE-41BB-B390-8EF8D0E01012}" srcOrd="1" destOrd="0" presId="urn:microsoft.com/office/officeart/2005/8/layout/hierarchy4"/>
    <dgm:cxn modelId="{8B80120E-F386-44E9-B766-464B399E47EB}" type="presParOf" srcId="{1E9866C0-CEA8-4126-8044-F7A6077E0ADE}" destId="{7CB9CD62-A390-4A20-989D-DC1FBD82E895}" srcOrd="1" destOrd="0" presId="urn:microsoft.com/office/officeart/2005/8/layout/hierarchy4"/>
    <dgm:cxn modelId="{FF38A780-D017-457E-8961-3BDE41DB313E}" type="presParOf" srcId="{1E9866C0-CEA8-4126-8044-F7A6077E0ADE}" destId="{B6115953-7CC7-46CC-99BF-1D4FFC347C9A}" srcOrd="2" destOrd="0" presId="urn:microsoft.com/office/officeart/2005/8/layout/hierarchy4"/>
    <dgm:cxn modelId="{801D1622-5E15-4B43-99A7-B74372EB47FB}" type="presParOf" srcId="{B6115953-7CC7-46CC-99BF-1D4FFC347C9A}" destId="{68A3754D-49C1-4D7B-8D5E-7CB5E988109F}" srcOrd="0" destOrd="0" presId="urn:microsoft.com/office/officeart/2005/8/layout/hierarchy4"/>
    <dgm:cxn modelId="{03687E0C-164F-4702-8BEC-E2AC5817ADA1}" type="presParOf" srcId="{B6115953-7CC7-46CC-99BF-1D4FFC347C9A}" destId="{27A6A8EA-4103-4127-8ABD-0FD134C84BAE}" srcOrd="1" destOrd="0" presId="urn:microsoft.com/office/officeart/2005/8/layout/hierarchy4"/>
    <dgm:cxn modelId="{277115EB-D8E1-40C8-B1DE-D9F780F1685A}" type="presParOf" srcId="{1E9866C0-CEA8-4126-8044-F7A6077E0ADE}" destId="{3DAA888A-A228-4428-A259-A9CBA226F558}" srcOrd="3" destOrd="0" presId="urn:microsoft.com/office/officeart/2005/8/layout/hierarchy4"/>
    <dgm:cxn modelId="{DAD45968-972B-43EA-BD73-7A1EB202164A}" type="presParOf" srcId="{1E9866C0-CEA8-4126-8044-F7A6077E0ADE}" destId="{1B86E021-A598-4663-9020-F25D06CF4F3A}" srcOrd="4" destOrd="0" presId="urn:microsoft.com/office/officeart/2005/8/layout/hierarchy4"/>
    <dgm:cxn modelId="{3699E3F5-A830-42F0-8313-22BE9228B982}" type="presParOf" srcId="{1B86E021-A598-4663-9020-F25D06CF4F3A}" destId="{D0A11719-81F2-4B02-A570-3785CB0772AC}" srcOrd="0" destOrd="0" presId="urn:microsoft.com/office/officeart/2005/8/layout/hierarchy4"/>
    <dgm:cxn modelId="{1F1FCCC8-0300-4014-AB37-48B0A7ED7719}" type="presParOf" srcId="{1B86E021-A598-4663-9020-F25D06CF4F3A}" destId="{420E9844-33BD-4EBE-91BB-6E7793C34E49}" srcOrd="1" destOrd="0" presId="urn:microsoft.com/office/officeart/2005/8/layout/hierarchy4"/>
    <dgm:cxn modelId="{A13C60A5-8865-4F19-BC7F-6164FE1CD9E1}" type="presParOf" srcId="{1E9866C0-CEA8-4126-8044-F7A6077E0ADE}" destId="{5AADD43B-2B3D-436E-BEBB-7A75961BE998}" srcOrd="5" destOrd="0" presId="urn:microsoft.com/office/officeart/2005/8/layout/hierarchy4"/>
    <dgm:cxn modelId="{EE3AD948-FC64-47E0-9551-7EBB9E3D5CBF}" type="presParOf" srcId="{1E9866C0-CEA8-4126-8044-F7A6077E0ADE}" destId="{8C962306-6685-4DD1-A80E-8C009C8C0A2E}" srcOrd="6" destOrd="0" presId="urn:microsoft.com/office/officeart/2005/8/layout/hierarchy4"/>
    <dgm:cxn modelId="{0CEE9B1C-30A3-4684-8AAE-9E55D72A2CA8}" type="presParOf" srcId="{8C962306-6685-4DD1-A80E-8C009C8C0A2E}" destId="{923B02CF-A737-485A-9A94-1DC7009164F2}" srcOrd="0" destOrd="0" presId="urn:microsoft.com/office/officeart/2005/8/layout/hierarchy4"/>
    <dgm:cxn modelId="{19B2B93B-8F6D-4D70-8328-43DAC174363E}" type="presParOf" srcId="{8C962306-6685-4DD1-A80E-8C009C8C0A2E}" destId="{F182344E-5867-470A-90EB-5A0AE0FE75E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609F0C0-EE73-417F-B81F-D738426D85B0}"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hu-HU"/>
        </a:p>
      </dgm:t>
    </dgm:pt>
    <dgm:pt modelId="{83E8A06F-C220-485E-A8D2-BF21A571DFA4}">
      <dgm:prSet phldrT="[Szöveg]" custT="1">
        <dgm:style>
          <a:lnRef idx="1">
            <a:schemeClr val="accent2"/>
          </a:lnRef>
          <a:fillRef idx="3">
            <a:schemeClr val="accent2"/>
          </a:fillRef>
          <a:effectRef idx="2">
            <a:schemeClr val="accent2"/>
          </a:effectRef>
          <a:fontRef idx="minor">
            <a:schemeClr val="lt1"/>
          </a:fontRef>
        </dgm:style>
      </dgm:prSet>
      <dgm:spPr/>
      <dgm:t>
        <a:bodyPr/>
        <a:lstStyle/>
        <a:p>
          <a:r>
            <a:rPr lang="hu-HU" sz="2000" b="1" smtClean="0"/>
            <a:t>Kampány</a:t>
          </a:r>
          <a:endParaRPr lang="hu-HU" sz="2000" b="1"/>
        </a:p>
      </dgm:t>
    </dgm:pt>
    <dgm:pt modelId="{52B6251E-E1DE-4580-86E9-0F0C0A9BF329}" type="parTrans" cxnId="{7DA7357B-C214-4A16-AEAC-79702954A2CB}">
      <dgm:prSet/>
      <dgm:spPr/>
      <dgm:t>
        <a:bodyPr/>
        <a:lstStyle/>
        <a:p>
          <a:endParaRPr lang="hu-HU" sz="1800"/>
        </a:p>
      </dgm:t>
    </dgm:pt>
    <dgm:pt modelId="{39C7D52F-3A42-4649-A1ED-BDB6655AF87A}" type="sibTrans" cxnId="{7DA7357B-C214-4A16-AEAC-79702954A2CB}">
      <dgm:prSet/>
      <dgm:spPr/>
      <dgm:t>
        <a:bodyPr/>
        <a:lstStyle/>
        <a:p>
          <a:endParaRPr lang="hu-HU" sz="1800"/>
        </a:p>
      </dgm:t>
    </dgm:pt>
    <dgm:pt modelId="{6539ADE1-E17E-4816-B935-D4C248FB4FB5}">
      <dgm:prSet phldrT="[Szöveg]" custT="1">
        <dgm:style>
          <a:lnRef idx="1">
            <a:schemeClr val="accent3"/>
          </a:lnRef>
          <a:fillRef idx="3">
            <a:schemeClr val="accent3"/>
          </a:fillRef>
          <a:effectRef idx="2">
            <a:schemeClr val="accent3"/>
          </a:effectRef>
          <a:fontRef idx="minor">
            <a:schemeClr val="lt1"/>
          </a:fontRef>
        </dgm:style>
      </dgm:prSet>
      <dgm:spPr/>
      <dgm:t>
        <a:bodyPr/>
        <a:lstStyle/>
        <a:p>
          <a:r>
            <a:rPr lang="hu-HU" sz="2000" b="1" smtClean="0"/>
            <a:t>Üzleti</a:t>
          </a:r>
          <a:endParaRPr lang="hu-HU" sz="2000" b="1"/>
        </a:p>
      </dgm:t>
    </dgm:pt>
    <dgm:pt modelId="{2A613B01-31D6-40AF-B4F9-7EE6066FAAEC}" type="parTrans" cxnId="{7DCA6018-83F5-4124-81E4-C9CB321A82E1}">
      <dgm:prSet/>
      <dgm:spPr/>
      <dgm:t>
        <a:bodyPr/>
        <a:lstStyle/>
        <a:p>
          <a:endParaRPr lang="hu-HU" sz="1800"/>
        </a:p>
      </dgm:t>
    </dgm:pt>
    <dgm:pt modelId="{1C865776-32A2-4F09-B526-BFF78FA0A47E}" type="sibTrans" cxnId="{7DCA6018-83F5-4124-81E4-C9CB321A82E1}">
      <dgm:prSet/>
      <dgm:spPr/>
      <dgm:t>
        <a:bodyPr/>
        <a:lstStyle/>
        <a:p>
          <a:endParaRPr lang="hu-HU" sz="1800"/>
        </a:p>
      </dgm:t>
    </dgm:pt>
    <dgm:pt modelId="{1CBAC1F4-B549-4C69-8989-6CF3FDAE4A9C}">
      <dgm:prSet phldrT="[Szöveg]" custT="1">
        <dgm:style>
          <a:lnRef idx="1">
            <a:schemeClr val="accent6"/>
          </a:lnRef>
          <a:fillRef idx="3">
            <a:schemeClr val="accent6"/>
          </a:fillRef>
          <a:effectRef idx="2">
            <a:schemeClr val="accent6"/>
          </a:effectRef>
          <a:fontRef idx="minor">
            <a:schemeClr val="lt1"/>
          </a:fontRef>
        </dgm:style>
      </dgm:prSet>
      <dgm:spPr/>
      <dgm:t>
        <a:bodyPr/>
        <a:lstStyle/>
        <a:p>
          <a:r>
            <a:rPr lang="hu-HU" sz="2000" b="1" smtClean="0"/>
            <a:t>Hozzáállás-beli</a:t>
          </a:r>
          <a:endParaRPr lang="hu-HU" sz="2000" b="1"/>
        </a:p>
      </dgm:t>
    </dgm:pt>
    <dgm:pt modelId="{9F023361-4011-426A-BDF1-9B5417D84E86}" type="parTrans" cxnId="{1CC3A35E-F894-4C77-BA07-D8DBE082F20D}">
      <dgm:prSet/>
      <dgm:spPr/>
      <dgm:t>
        <a:bodyPr/>
        <a:lstStyle/>
        <a:p>
          <a:endParaRPr lang="hu-HU" sz="1800"/>
        </a:p>
      </dgm:t>
    </dgm:pt>
    <dgm:pt modelId="{003EF58D-5720-427F-9BBC-DE4FF84CAEBB}" type="sibTrans" cxnId="{1CC3A35E-F894-4C77-BA07-D8DBE082F20D}">
      <dgm:prSet/>
      <dgm:spPr/>
      <dgm:t>
        <a:bodyPr/>
        <a:lstStyle/>
        <a:p>
          <a:endParaRPr lang="hu-HU" sz="1800"/>
        </a:p>
      </dgm:t>
    </dgm:pt>
    <dgm:pt modelId="{0E9582F6-1495-4942-B470-9D1A06BA8808}">
      <dgm:prSet phldrT="[Szöveg]" custT="1">
        <dgm:style>
          <a:lnRef idx="1">
            <a:schemeClr val="accent5"/>
          </a:lnRef>
          <a:fillRef idx="3">
            <a:schemeClr val="accent5"/>
          </a:fillRef>
          <a:effectRef idx="2">
            <a:schemeClr val="accent5"/>
          </a:effectRef>
          <a:fontRef idx="minor">
            <a:schemeClr val="lt1"/>
          </a:fontRef>
        </dgm:style>
      </dgm:prSet>
      <dgm:spPr/>
      <dgm:t>
        <a:bodyPr/>
        <a:lstStyle/>
        <a:p>
          <a:r>
            <a:rPr lang="hu-HU" sz="2000" b="1" smtClean="0"/>
            <a:t>Viselkedés-beli</a:t>
          </a:r>
          <a:endParaRPr lang="hu-HU" sz="2000" b="1"/>
        </a:p>
      </dgm:t>
    </dgm:pt>
    <dgm:pt modelId="{B19CF523-8790-45FC-926C-630F5C0B5E04}" type="parTrans" cxnId="{21A68CE1-BF6E-410C-B98E-65F8B6B86DCA}">
      <dgm:prSet/>
      <dgm:spPr/>
      <dgm:t>
        <a:bodyPr/>
        <a:lstStyle/>
        <a:p>
          <a:endParaRPr lang="hu-HU" sz="1800"/>
        </a:p>
      </dgm:t>
    </dgm:pt>
    <dgm:pt modelId="{D2CBBBA2-C2D4-4D4B-AC23-2F4014140989}" type="sibTrans" cxnId="{21A68CE1-BF6E-410C-B98E-65F8B6B86DCA}">
      <dgm:prSet/>
      <dgm:spPr/>
      <dgm:t>
        <a:bodyPr/>
        <a:lstStyle/>
        <a:p>
          <a:endParaRPr lang="hu-HU" sz="1800"/>
        </a:p>
      </dgm:t>
    </dgm:pt>
    <dgm:pt modelId="{1E9866C0-CEA8-4126-8044-F7A6077E0ADE}" type="pres">
      <dgm:prSet presAssocID="{F609F0C0-EE73-417F-B81F-D738426D85B0}" presName="Name0" presStyleCnt="0">
        <dgm:presLayoutVars>
          <dgm:chPref val="1"/>
          <dgm:dir/>
          <dgm:animOne val="branch"/>
          <dgm:animLvl val="lvl"/>
          <dgm:resizeHandles/>
        </dgm:presLayoutVars>
      </dgm:prSet>
      <dgm:spPr/>
      <dgm:t>
        <a:bodyPr/>
        <a:lstStyle/>
        <a:p>
          <a:endParaRPr lang="en-US"/>
        </a:p>
      </dgm:t>
    </dgm:pt>
    <dgm:pt modelId="{F61E78CB-DFB6-45B4-BD70-C42A114D2819}" type="pres">
      <dgm:prSet presAssocID="{83E8A06F-C220-485E-A8D2-BF21A571DFA4}" presName="vertOne" presStyleCnt="0"/>
      <dgm:spPr/>
    </dgm:pt>
    <dgm:pt modelId="{D192674B-9CB0-49F9-8DFF-1DC4C81B3F92}" type="pres">
      <dgm:prSet presAssocID="{83E8A06F-C220-485E-A8D2-BF21A571DFA4}" presName="txOne" presStyleLbl="node0" presStyleIdx="0" presStyleCnt="4" custLinFactNeighborX="-14184" custLinFactNeighborY="3968">
        <dgm:presLayoutVars>
          <dgm:chPref val="3"/>
        </dgm:presLayoutVars>
      </dgm:prSet>
      <dgm:spPr/>
      <dgm:t>
        <a:bodyPr/>
        <a:lstStyle/>
        <a:p>
          <a:endParaRPr lang="en-US"/>
        </a:p>
      </dgm:t>
    </dgm:pt>
    <dgm:pt modelId="{C06CE0B2-3BFE-41BB-B390-8EF8D0E01012}" type="pres">
      <dgm:prSet presAssocID="{83E8A06F-C220-485E-A8D2-BF21A571DFA4}" presName="horzOne" presStyleCnt="0"/>
      <dgm:spPr/>
    </dgm:pt>
    <dgm:pt modelId="{7CB9CD62-A390-4A20-989D-DC1FBD82E895}" type="pres">
      <dgm:prSet presAssocID="{39C7D52F-3A42-4649-A1ED-BDB6655AF87A}" presName="sibSpaceOne" presStyleCnt="0"/>
      <dgm:spPr/>
    </dgm:pt>
    <dgm:pt modelId="{B6115953-7CC7-46CC-99BF-1D4FFC347C9A}" type="pres">
      <dgm:prSet presAssocID="{1CBAC1F4-B549-4C69-8989-6CF3FDAE4A9C}" presName="vertOne" presStyleCnt="0"/>
      <dgm:spPr/>
    </dgm:pt>
    <dgm:pt modelId="{68A3754D-49C1-4D7B-8D5E-7CB5E988109F}" type="pres">
      <dgm:prSet presAssocID="{1CBAC1F4-B549-4C69-8989-6CF3FDAE4A9C}" presName="txOne" presStyleLbl="node0" presStyleIdx="1" presStyleCnt="4">
        <dgm:presLayoutVars>
          <dgm:chPref val="3"/>
        </dgm:presLayoutVars>
      </dgm:prSet>
      <dgm:spPr/>
      <dgm:t>
        <a:bodyPr/>
        <a:lstStyle/>
        <a:p>
          <a:endParaRPr lang="en-US"/>
        </a:p>
      </dgm:t>
    </dgm:pt>
    <dgm:pt modelId="{27A6A8EA-4103-4127-8ABD-0FD134C84BAE}" type="pres">
      <dgm:prSet presAssocID="{1CBAC1F4-B549-4C69-8989-6CF3FDAE4A9C}" presName="horzOne" presStyleCnt="0"/>
      <dgm:spPr/>
    </dgm:pt>
    <dgm:pt modelId="{3DAA888A-A228-4428-A259-A9CBA226F558}" type="pres">
      <dgm:prSet presAssocID="{003EF58D-5720-427F-9BBC-DE4FF84CAEBB}" presName="sibSpaceOne" presStyleCnt="0"/>
      <dgm:spPr/>
    </dgm:pt>
    <dgm:pt modelId="{1B86E021-A598-4663-9020-F25D06CF4F3A}" type="pres">
      <dgm:prSet presAssocID="{0E9582F6-1495-4942-B470-9D1A06BA8808}" presName="vertOne" presStyleCnt="0"/>
      <dgm:spPr/>
    </dgm:pt>
    <dgm:pt modelId="{D0A11719-81F2-4B02-A570-3785CB0772AC}" type="pres">
      <dgm:prSet presAssocID="{0E9582F6-1495-4942-B470-9D1A06BA8808}" presName="txOne" presStyleLbl="node0" presStyleIdx="2" presStyleCnt="4">
        <dgm:presLayoutVars>
          <dgm:chPref val="3"/>
        </dgm:presLayoutVars>
      </dgm:prSet>
      <dgm:spPr/>
      <dgm:t>
        <a:bodyPr/>
        <a:lstStyle/>
        <a:p>
          <a:endParaRPr lang="hu-HU"/>
        </a:p>
      </dgm:t>
    </dgm:pt>
    <dgm:pt modelId="{420E9844-33BD-4EBE-91BB-6E7793C34E49}" type="pres">
      <dgm:prSet presAssocID="{0E9582F6-1495-4942-B470-9D1A06BA8808}" presName="horzOne" presStyleCnt="0"/>
      <dgm:spPr/>
    </dgm:pt>
    <dgm:pt modelId="{5AADD43B-2B3D-436E-BEBB-7A75961BE998}" type="pres">
      <dgm:prSet presAssocID="{D2CBBBA2-C2D4-4D4B-AC23-2F4014140989}" presName="sibSpaceOne" presStyleCnt="0"/>
      <dgm:spPr/>
    </dgm:pt>
    <dgm:pt modelId="{8C962306-6685-4DD1-A80E-8C009C8C0A2E}" type="pres">
      <dgm:prSet presAssocID="{6539ADE1-E17E-4816-B935-D4C248FB4FB5}" presName="vertOne" presStyleCnt="0"/>
      <dgm:spPr/>
    </dgm:pt>
    <dgm:pt modelId="{923B02CF-A737-485A-9A94-1DC7009164F2}" type="pres">
      <dgm:prSet presAssocID="{6539ADE1-E17E-4816-B935-D4C248FB4FB5}" presName="txOne" presStyleLbl="node0" presStyleIdx="3" presStyleCnt="4">
        <dgm:presLayoutVars>
          <dgm:chPref val="3"/>
        </dgm:presLayoutVars>
      </dgm:prSet>
      <dgm:spPr/>
      <dgm:t>
        <a:bodyPr/>
        <a:lstStyle/>
        <a:p>
          <a:endParaRPr lang="en-US"/>
        </a:p>
      </dgm:t>
    </dgm:pt>
    <dgm:pt modelId="{F182344E-5867-470A-90EB-5A0AE0FE75E6}" type="pres">
      <dgm:prSet presAssocID="{6539ADE1-E17E-4816-B935-D4C248FB4FB5}" presName="horzOne" presStyleCnt="0"/>
      <dgm:spPr/>
    </dgm:pt>
  </dgm:ptLst>
  <dgm:cxnLst>
    <dgm:cxn modelId="{21A68CE1-BF6E-410C-B98E-65F8B6B86DCA}" srcId="{F609F0C0-EE73-417F-B81F-D738426D85B0}" destId="{0E9582F6-1495-4942-B470-9D1A06BA8808}" srcOrd="2" destOrd="0" parTransId="{B19CF523-8790-45FC-926C-630F5C0B5E04}" sibTransId="{D2CBBBA2-C2D4-4D4B-AC23-2F4014140989}"/>
    <dgm:cxn modelId="{2AEC8E6E-1FA5-49E1-BF92-8716354BC2FD}" type="presOf" srcId="{F609F0C0-EE73-417F-B81F-D738426D85B0}" destId="{1E9866C0-CEA8-4126-8044-F7A6077E0ADE}" srcOrd="0" destOrd="0" presId="urn:microsoft.com/office/officeart/2005/8/layout/hierarchy4"/>
    <dgm:cxn modelId="{E2290DDC-6250-471D-BE30-8330C2275885}" type="presOf" srcId="{6539ADE1-E17E-4816-B935-D4C248FB4FB5}" destId="{923B02CF-A737-485A-9A94-1DC7009164F2}" srcOrd="0" destOrd="0" presId="urn:microsoft.com/office/officeart/2005/8/layout/hierarchy4"/>
    <dgm:cxn modelId="{4D5A89CB-0064-410A-9B3D-E8A6185D63AF}" type="presOf" srcId="{0E9582F6-1495-4942-B470-9D1A06BA8808}" destId="{D0A11719-81F2-4B02-A570-3785CB0772AC}" srcOrd="0" destOrd="0" presId="urn:microsoft.com/office/officeart/2005/8/layout/hierarchy4"/>
    <dgm:cxn modelId="{1CC3A35E-F894-4C77-BA07-D8DBE082F20D}" srcId="{F609F0C0-EE73-417F-B81F-D738426D85B0}" destId="{1CBAC1F4-B549-4C69-8989-6CF3FDAE4A9C}" srcOrd="1" destOrd="0" parTransId="{9F023361-4011-426A-BDF1-9B5417D84E86}" sibTransId="{003EF58D-5720-427F-9BBC-DE4FF84CAEBB}"/>
    <dgm:cxn modelId="{FD70F720-7828-449A-966F-35811D0002F8}" type="presOf" srcId="{1CBAC1F4-B549-4C69-8989-6CF3FDAE4A9C}" destId="{68A3754D-49C1-4D7B-8D5E-7CB5E988109F}" srcOrd="0" destOrd="0" presId="urn:microsoft.com/office/officeart/2005/8/layout/hierarchy4"/>
    <dgm:cxn modelId="{7DCA6018-83F5-4124-81E4-C9CB321A82E1}" srcId="{F609F0C0-EE73-417F-B81F-D738426D85B0}" destId="{6539ADE1-E17E-4816-B935-D4C248FB4FB5}" srcOrd="3" destOrd="0" parTransId="{2A613B01-31D6-40AF-B4F9-7EE6066FAAEC}" sibTransId="{1C865776-32A2-4F09-B526-BFF78FA0A47E}"/>
    <dgm:cxn modelId="{7DA7357B-C214-4A16-AEAC-79702954A2CB}" srcId="{F609F0C0-EE73-417F-B81F-D738426D85B0}" destId="{83E8A06F-C220-485E-A8D2-BF21A571DFA4}" srcOrd="0" destOrd="0" parTransId="{52B6251E-E1DE-4580-86E9-0F0C0A9BF329}" sibTransId="{39C7D52F-3A42-4649-A1ED-BDB6655AF87A}"/>
    <dgm:cxn modelId="{D4D90C21-8D32-4092-86F0-3AEC01493922}" type="presOf" srcId="{83E8A06F-C220-485E-A8D2-BF21A571DFA4}" destId="{D192674B-9CB0-49F9-8DFF-1DC4C81B3F92}" srcOrd="0" destOrd="0" presId="urn:microsoft.com/office/officeart/2005/8/layout/hierarchy4"/>
    <dgm:cxn modelId="{EFBDFDA4-4881-4411-9C9F-8757746E4330}" type="presParOf" srcId="{1E9866C0-CEA8-4126-8044-F7A6077E0ADE}" destId="{F61E78CB-DFB6-45B4-BD70-C42A114D2819}" srcOrd="0" destOrd="0" presId="urn:microsoft.com/office/officeart/2005/8/layout/hierarchy4"/>
    <dgm:cxn modelId="{ACAAB2C2-0B9E-4574-B562-6C4A638CBFA3}" type="presParOf" srcId="{F61E78CB-DFB6-45B4-BD70-C42A114D2819}" destId="{D192674B-9CB0-49F9-8DFF-1DC4C81B3F92}" srcOrd="0" destOrd="0" presId="urn:microsoft.com/office/officeart/2005/8/layout/hierarchy4"/>
    <dgm:cxn modelId="{7C9364A5-2ABA-4E27-8CB9-7B61683E05C4}" type="presParOf" srcId="{F61E78CB-DFB6-45B4-BD70-C42A114D2819}" destId="{C06CE0B2-3BFE-41BB-B390-8EF8D0E01012}" srcOrd="1" destOrd="0" presId="urn:microsoft.com/office/officeart/2005/8/layout/hierarchy4"/>
    <dgm:cxn modelId="{BC2EB0E6-8FC5-448A-B517-01F42E8475B5}" type="presParOf" srcId="{1E9866C0-CEA8-4126-8044-F7A6077E0ADE}" destId="{7CB9CD62-A390-4A20-989D-DC1FBD82E895}" srcOrd="1" destOrd="0" presId="urn:microsoft.com/office/officeart/2005/8/layout/hierarchy4"/>
    <dgm:cxn modelId="{76B89966-0B44-4B81-8435-CFA538A4C3B7}" type="presParOf" srcId="{1E9866C0-CEA8-4126-8044-F7A6077E0ADE}" destId="{B6115953-7CC7-46CC-99BF-1D4FFC347C9A}" srcOrd="2" destOrd="0" presId="urn:microsoft.com/office/officeart/2005/8/layout/hierarchy4"/>
    <dgm:cxn modelId="{02C81E0D-B473-44C5-9B5C-6FCB3262EE12}" type="presParOf" srcId="{B6115953-7CC7-46CC-99BF-1D4FFC347C9A}" destId="{68A3754D-49C1-4D7B-8D5E-7CB5E988109F}" srcOrd="0" destOrd="0" presId="urn:microsoft.com/office/officeart/2005/8/layout/hierarchy4"/>
    <dgm:cxn modelId="{E5A5194B-66C1-4E98-9E01-5D8DE06E4FEF}" type="presParOf" srcId="{B6115953-7CC7-46CC-99BF-1D4FFC347C9A}" destId="{27A6A8EA-4103-4127-8ABD-0FD134C84BAE}" srcOrd="1" destOrd="0" presId="urn:microsoft.com/office/officeart/2005/8/layout/hierarchy4"/>
    <dgm:cxn modelId="{67B75E31-9F0E-46FB-B435-E08491EC685D}" type="presParOf" srcId="{1E9866C0-CEA8-4126-8044-F7A6077E0ADE}" destId="{3DAA888A-A228-4428-A259-A9CBA226F558}" srcOrd="3" destOrd="0" presId="urn:microsoft.com/office/officeart/2005/8/layout/hierarchy4"/>
    <dgm:cxn modelId="{20CAFFDA-0371-45DA-99A9-65CD45A70C82}" type="presParOf" srcId="{1E9866C0-CEA8-4126-8044-F7A6077E0ADE}" destId="{1B86E021-A598-4663-9020-F25D06CF4F3A}" srcOrd="4" destOrd="0" presId="urn:microsoft.com/office/officeart/2005/8/layout/hierarchy4"/>
    <dgm:cxn modelId="{3770C6F1-EA59-4E83-A83E-F21F12607542}" type="presParOf" srcId="{1B86E021-A598-4663-9020-F25D06CF4F3A}" destId="{D0A11719-81F2-4B02-A570-3785CB0772AC}" srcOrd="0" destOrd="0" presId="urn:microsoft.com/office/officeart/2005/8/layout/hierarchy4"/>
    <dgm:cxn modelId="{B422207D-0E32-4A95-91F6-A7679193847F}" type="presParOf" srcId="{1B86E021-A598-4663-9020-F25D06CF4F3A}" destId="{420E9844-33BD-4EBE-91BB-6E7793C34E49}" srcOrd="1" destOrd="0" presId="urn:microsoft.com/office/officeart/2005/8/layout/hierarchy4"/>
    <dgm:cxn modelId="{02D25B0A-4D58-4CE9-ACE0-8D683F7E25DF}" type="presParOf" srcId="{1E9866C0-CEA8-4126-8044-F7A6077E0ADE}" destId="{5AADD43B-2B3D-436E-BEBB-7A75961BE998}" srcOrd="5" destOrd="0" presId="urn:microsoft.com/office/officeart/2005/8/layout/hierarchy4"/>
    <dgm:cxn modelId="{4A1A1751-C5E0-41D8-8C17-D52122284A99}" type="presParOf" srcId="{1E9866C0-CEA8-4126-8044-F7A6077E0ADE}" destId="{8C962306-6685-4DD1-A80E-8C009C8C0A2E}" srcOrd="6" destOrd="0" presId="urn:microsoft.com/office/officeart/2005/8/layout/hierarchy4"/>
    <dgm:cxn modelId="{D5D32250-14F5-4843-9DCC-AF2EBB3E3C72}" type="presParOf" srcId="{8C962306-6685-4DD1-A80E-8C009C8C0A2E}" destId="{923B02CF-A737-485A-9A94-1DC7009164F2}" srcOrd="0" destOrd="0" presId="urn:microsoft.com/office/officeart/2005/8/layout/hierarchy4"/>
    <dgm:cxn modelId="{8AAB3778-13FE-4CE9-B10B-4F60FC81F203}" type="presParOf" srcId="{8C962306-6685-4DD1-A80E-8C009C8C0A2E}" destId="{F182344E-5867-470A-90EB-5A0AE0FE75E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609F0C0-EE73-417F-B81F-D738426D85B0}"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hu-HU"/>
        </a:p>
      </dgm:t>
    </dgm:pt>
    <dgm:pt modelId="{83E8A06F-C220-485E-A8D2-BF21A571DFA4}">
      <dgm:prSet phldrT="[Szöveg]" custT="1">
        <dgm:style>
          <a:lnRef idx="1">
            <a:schemeClr val="accent2"/>
          </a:lnRef>
          <a:fillRef idx="3">
            <a:schemeClr val="accent2"/>
          </a:fillRef>
          <a:effectRef idx="2">
            <a:schemeClr val="accent2"/>
          </a:effectRef>
          <a:fontRef idx="minor">
            <a:schemeClr val="lt1"/>
          </a:fontRef>
        </dgm:style>
      </dgm:prSet>
      <dgm:spPr/>
      <dgm:t>
        <a:bodyPr/>
        <a:lstStyle/>
        <a:p>
          <a:r>
            <a:rPr lang="hu-HU" sz="2000" b="1" smtClean="0"/>
            <a:t>Kampány</a:t>
          </a:r>
          <a:endParaRPr lang="hu-HU" sz="2000" b="1"/>
        </a:p>
      </dgm:t>
    </dgm:pt>
    <dgm:pt modelId="{52B6251E-E1DE-4580-86E9-0F0C0A9BF329}" type="parTrans" cxnId="{7DA7357B-C214-4A16-AEAC-79702954A2CB}">
      <dgm:prSet/>
      <dgm:spPr/>
      <dgm:t>
        <a:bodyPr/>
        <a:lstStyle/>
        <a:p>
          <a:endParaRPr lang="hu-HU" sz="1800"/>
        </a:p>
      </dgm:t>
    </dgm:pt>
    <dgm:pt modelId="{39C7D52F-3A42-4649-A1ED-BDB6655AF87A}" type="sibTrans" cxnId="{7DA7357B-C214-4A16-AEAC-79702954A2CB}">
      <dgm:prSet/>
      <dgm:spPr/>
      <dgm:t>
        <a:bodyPr/>
        <a:lstStyle/>
        <a:p>
          <a:endParaRPr lang="hu-HU" sz="1800"/>
        </a:p>
      </dgm:t>
    </dgm:pt>
    <dgm:pt modelId="{6539ADE1-E17E-4816-B935-D4C248FB4FB5}">
      <dgm:prSet phldrT="[Szöveg]" custT="1">
        <dgm:style>
          <a:lnRef idx="1">
            <a:schemeClr val="accent3"/>
          </a:lnRef>
          <a:fillRef idx="3">
            <a:schemeClr val="accent3"/>
          </a:fillRef>
          <a:effectRef idx="2">
            <a:schemeClr val="accent3"/>
          </a:effectRef>
          <a:fontRef idx="minor">
            <a:schemeClr val="lt1"/>
          </a:fontRef>
        </dgm:style>
      </dgm:prSet>
      <dgm:spPr/>
      <dgm:t>
        <a:bodyPr/>
        <a:lstStyle/>
        <a:p>
          <a:r>
            <a:rPr lang="hu-HU" sz="2000" b="1" smtClean="0"/>
            <a:t>Üzleti</a:t>
          </a:r>
          <a:endParaRPr lang="hu-HU" sz="2000" b="1"/>
        </a:p>
      </dgm:t>
    </dgm:pt>
    <dgm:pt modelId="{2A613B01-31D6-40AF-B4F9-7EE6066FAAEC}" type="parTrans" cxnId="{7DCA6018-83F5-4124-81E4-C9CB321A82E1}">
      <dgm:prSet/>
      <dgm:spPr/>
      <dgm:t>
        <a:bodyPr/>
        <a:lstStyle/>
        <a:p>
          <a:endParaRPr lang="hu-HU" sz="1800"/>
        </a:p>
      </dgm:t>
    </dgm:pt>
    <dgm:pt modelId="{1C865776-32A2-4F09-B526-BFF78FA0A47E}" type="sibTrans" cxnId="{7DCA6018-83F5-4124-81E4-C9CB321A82E1}">
      <dgm:prSet/>
      <dgm:spPr/>
      <dgm:t>
        <a:bodyPr/>
        <a:lstStyle/>
        <a:p>
          <a:endParaRPr lang="hu-HU" sz="1800"/>
        </a:p>
      </dgm:t>
    </dgm:pt>
    <dgm:pt modelId="{1CBAC1F4-B549-4C69-8989-6CF3FDAE4A9C}">
      <dgm:prSet phldrT="[Szöveg]" custT="1">
        <dgm:style>
          <a:lnRef idx="1">
            <a:schemeClr val="accent6"/>
          </a:lnRef>
          <a:fillRef idx="3">
            <a:schemeClr val="accent6"/>
          </a:fillRef>
          <a:effectRef idx="2">
            <a:schemeClr val="accent6"/>
          </a:effectRef>
          <a:fontRef idx="minor">
            <a:schemeClr val="lt1"/>
          </a:fontRef>
        </dgm:style>
      </dgm:prSet>
      <dgm:spPr/>
      <dgm:t>
        <a:bodyPr/>
        <a:lstStyle/>
        <a:p>
          <a:r>
            <a:rPr lang="hu-HU" sz="2000" b="1" smtClean="0"/>
            <a:t>Hozzáállás-beli</a:t>
          </a:r>
          <a:endParaRPr lang="hu-HU" sz="2000" b="1"/>
        </a:p>
      </dgm:t>
    </dgm:pt>
    <dgm:pt modelId="{9F023361-4011-426A-BDF1-9B5417D84E86}" type="parTrans" cxnId="{1CC3A35E-F894-4C77-BA07-D8DBE082F20D}">
      <dgm:prSet/>
      <dgm:spPr/>
      <dgm:t>
        <a:bodyPr/>
        <a:lstStyle/>
        <a:p>
          <a:endParaRPr lang="hu-HU" sz="1800"/>
        </a:p>
      </dgm:t>
    </dgm:pt>
    <dgm:pt modelId="{003EF58D-5720-427F-9BBC-DE4FF84CAEBB}" type="sibTrans" cxnId="{1CC3A35E-F894-4C77-BA07-D8DBE082F20D}">
      <dgm:prSet/>
      <dgm:spPr/>
      <dgm:t>
        <a:bodyPr/>
        <a:lstStyle/>
        <a:p>
          <a:endParaRPr lang="hu-HU" sz="1800"/>
        </a:p>
      </dgm:t>
    </dgm:pt>
    <dgm:pt modelId="{0E9582F6-1495-4942-B470-9D1A06BA8808}">
      <dgm:prSet phldrT="[Szöveg]" custT="1">
        <dgm:style>
          <a:lnRef idx="1">
            <a:schemeClr val="accent5"/>
          </a:lnRef>
          <a:fillRef idx="3">
            <a:schemeClr val="accent5"/>
          </a:fillRef>
          <a:effectRef idx="2">
            <a:schemeClr val="accent5"/>
          </a:effectRef>
          <a:fontRef idx="minor">
            <a:schemeClr val="lt1"/>
          </a:fontRef>
        </dgm:style>
      </dgm:prSet>
      <dgm:spPr/>
      <dgm:t>
        <a:bodyPr/>
        <a:lstStyle/>
        <a:p>
          <a:r>
            <a:rPr lang="hu-HU" sz="2000" b="1" smtClean="0"/>
            <a:t>Viselkedés-beli</a:t>
          </a:r>
          <a:endParaRPr lang="hu-HU" sz="2000" b="1"/>
        </a:p>
      </dgm:t>
    </dgm:pt>
    <dgm:pt modelId="{B19CF523-8790-45FC-926C-630F5C0B5E04}" type="parTrans" cxnId="{21A68CE1-BF6E-410C-B98E-65F8B6B86DCA}">
      <dgm:prSet/>
      <dgm:spPr/>
      <dgm:t>
        <a:bodyPr/>
        <a:lstStyle/>
        <a:p>
          <a:endParaRPr lang="hu-HU" sz="1800"/>
        </a:p>
      </dgm:t>
    </dgm:pt>
    <dgm:pt modelId="{D2CBBBA2-C2D4-4D4B-AC23-2F4014140989}" type="sibTrans" cxnId="{21A68CE1-BF6E-410C-B98E-65F8B6B86DCA}">
      <dgm:prSet/>
      <dgm:spPr/>
      <dgm:t>
        <a:bodyPr/>
        <a:lstStyle/>
        <a:p>
          <a:endParaRPr lang="hu-HU" sz="1800"/>
        </a:p>
      </dgm:t>
    </dgm:pt>
    <dgm:pt modelId="{1E9866C0-CEA8-4126-8044-F7A6077E0ADE}" type="pres">
      <dgm:prSet presAssocID="{F609F0C0-EE73-417F-B81F-D738426D85B0}" presName="Name0" presStyleCnt="0">
        <dgm:presLayoutVars>
          <dgm:chPref val="1"/>
          <dgm:dir/>
          <dgm:animOne val="branch"/>
          <dgm:animLvl val="lvl"/>
          <dgm:resizeHandles/>
        </dgm:presLayoutVars>
      </dgm:prSet>
      <dgm:spPr/>
      <dgm:t>
        <a:bodyPr/>
        <a:lstStyle/>
        <a:p>
          <a:endParaRPr lang="en-US"/>
        </a:p>
      </dgm:t>
    </dgm:pt>
    <dgm:pt modelId="{F61E78CB-DFB6-45B4-BD70-C42A114D2819}" type="pres">
      <dgm:prSet presAssocID="{83E8A06F-C220-485E-A8D2-BF21A571DFA4}" presName="vertOne" presStyleCnt="0"/>
      <dgm:spPr/>
    </dgm:pt>
    <dgm:pt modelId="{D192674B-9CB0-49F9-8DFF-1DC4C81B3F92}" type="pres">
      <dgm:prSet presAssocID="{83E8A06F-C220-485E-A8D2-BF21A571DFA4}" presName="txOne" presStyleLbl="node0" presStyleIdx="0" presStyleCnt="4" custLinFactNeighborX="-14184" custLinFactNeighborY="3968">
        <dgm:presLayoutVars>
          <dgm:chPref val="3"/>
        </dgm:presLayoutVars>
      </dgm:prSet>
      <dgm:spPr/>
      <dgm:t>
        <a:bodyPr/>
        <a:lstStyle/>
        <a:p>
          <a:endParaRPr lang="en-US"/>
        </a:p>
      </dgm:t>
    </dgm:pt>
    <dgm:pt modelId="{C06CE0B2-3BFE-41BB-B390-8EF8D0E01012}" type="pres">
      <dgm:prSet presAssocID="{83E8A06F-C220-485E-A8D2-BF21A571DFA4}" presName="horzOne" presStyleCnt="0"/>
      <dgm:spPr/>
    </dgm:pt>
    <dgm:pt modelId="{7CB9CD62-A390-4A20-989D-DC1FBD82E895}" type="pres">
      <dgm:prSet presAssocID="{39C7D52F-3A42-4649-A1ED-BDB6655AF87A}" presName="sibSpaceOne" presStyleCnt="0"/>
      <dgm:spPr/>
    </dgm:pt>
    <dgm:pt modelId="{B6115953-7CC7-46CC-99BF-1D4FFC347C9A}" type="pres">
      <dgm:prSet presAssocID="{1CBAC1F4-B549-4C69-8989-6CF3FDAE4A9C}" presName="vertOne" presStyleCnt="0"/>
      <dgm:spPr/>
    </dgm:pt>
    <dgm:pt modelId="{68A3754D-49C1-4D7B-8D5E-7CB5E988109F}" type="pres">
      <dgm:prSet presAssocID="{1CBAC1F4-B549-4C69-8989-6CF3FDAE4A9C}" presName="txOne" presStyleLbl="node0" presStyleIdx="1" presStyleCnt="4">
        <dgm:presLayoutVars>
          <dgm:chPref val="3"/>
        </dgm:presLayoutVars>
      </dgm:prSet>
      <dgm:spPr/>
      <dgm:t>
        <a:bodyPr/>
        <a:lstStyle/>
        <a:p>
          <a:endParaRPr lang="en-US"/>
        </a:p>
      </dgm:t>
    </dgm:pt>
    <dgm:pt modelId="{27A6A8EA-4103-4127-8ABD-0FD134C84BAE}" type="pres">
      <dgm:prSet presAssocID="{1CBAC1F4-B549-4C69-8989-6CF3FDAE4A9C}" presName="horzOne" presStyleCnt="0"/>
      <dgm:spPr/>
    </dgm:pt>
    <dgm:pt modelId="{3DAA888A-A228-4428-A259-A9CBA226F558}" type="pres">
      <dgm:prSet presAssocID="{003EF58D-5720-427F-9BBC-DE4FF84CAEBB}" presName="sibSpaceOne" presStyleCnt="0"/>
      <dgm:spPr/>
    </dgm:pt>
    <dgm:pt modelId="{1B86E021-A598-4663-9020-F25D06CF4F3A}" type="pres">
      <dgm:prSet presAssocID="{0E9582F6-1495-4942-B470-9D1A06BA8808}" presName="vertOne" presStyleCnt="0"/>
      <dgm:spPr/>
    </dgm:pt>
    <dgm:pt modelId="{D0A11719-81F2-4B02-A570-3785CB0772AC}" type="pres">
      <dgm:prSet presAssocID="{0E9582F6-1495-4942-B470-9D1A06BA8808}" presName="txOne" presStyleLbl="node0" presStyleIdx="2" presStyleCnt="4">
        <dgm:presLayoutVars>
          <dgm:chPref val="3"/>
        </dgm:presLayoutVars>
      </dgm:prSet>
      <dgm:spPr/>
      <dgm:t>
        <a:bodyPr/>
        <a:lstStyle/>
        <a:p>
          <a:endParaRPr lang="hu-HU"/>
        </a:p>
      </dgm:t>
    </dgm:pt>
    <dgm:pt modelId="{420E9844-33BD-4EBE-91BB-6E7793C34E49}" type="pres">
      <dgm:prSet presAssocID="{0E9582F6-1495-4942-B470-9D1A06BA8808}" presName="horzOne" presStyleCnt="0"/>
      <dgm:spPr/>
    </dgm:pt>
    <dgm:pt modelId="{5AADD43B-2B3D-436E-BEBB-7A75961BE998}" type="pres">
      <dgm:prSet presAssocID="{D2CBBBA2-C2D4-4D4B-AC23-2F4014140989}" presName="sibSpaceOne" presStyleCnt="0"/>
      <dgm:spPr/>
    </dgm:pt>
    <dgm:pt modelId="{8C962306-6685-4DD1-A80E-8C009C8C0A2E}" type="pres">
      <dgm:prSet presAssocID="{6539ADE1-E17E-4816-B935-D4C248FB4FB5}" presName="vertOne" presStyleCnt="0"/>
      <dgm:spPr/>
    </dgm:pt>
    <dgm:pt modelId="{923B02CF-A737-485A-9A94-1DC7009164F2}" type="pres">
      <dgm:prSet presAssocID="{6539ADE1-E17E-4816-B935-D4C248FB4FB5}" presName="txOne" presStyleLbl="node0" presStyleIdx="3" presStyleCnt="4">
        <dgm:presLayoutVars>
          <dgm:chPref val="3"/>
        </dgm:presLayoutVars>
      </dgm:prSet>
      <dgm:spPr/>
      <dgm:t>
        <a:bodyPr/>
        <a:lstStyle/>
        <a:p>
          <a:endParaRPr lang="en-US"/>
        </a:p>
      </dgm:t>
    </dgm:pt>
    <dgm:pt modelId="{F182344E-5867-470A-90EB-5A0AE0FE75E6}" type="pres">
      <dgm:prSet presAssocID="{6539ADE1-E17E-4816-B935-D4C248FB4FB5}" presName="horzOne" presStyleCnt="0"/>
      <dgm:spPr/>
    </dgm:pt>
  </dgm:ptLst>
  <dgm:cxnLst>
    <dgm:cxn modelId="{21A68CE1-BF6E-410C-B98E-65F8B6B86DCA}" srcId="{F609F0C0-EE73-417F-B81F-D738426D85B0}" destId="{0E9582F6-1495-4942-B470-9D1A06BA8808}" srcOrd="2" destOrd="0" parTransId="{B19CF523-8790-45FC-926C-630F5C0B5E04}" sibTransId="{D2CBBBA2-C2D4-4D4B-AC23-2F4014140989}"/>
    <dgm:cxn modelId="{7AF2BBA9-F249-4365-A6B4-FE4E738DB6BA}" type="presOf" srcId="{0E9582F6-1495-4942-B470-9D1A06BA8808}" destId="{D0A11719-81F2-4B02-A570-3785CB0772AC}" srcOrd="0" destOrd="0" presId="urn:microsoft.com/office/officeart/2005/8/layout/hierarchy4"/>
    <dgm:cxn modelId="{D76D7CA2-CA7F-452F-A5CF-1ADEE0A35FEA}" type="presOf" srcId="{F609F0C0-EE73-417F-B81F-D738426D85B0}" destId="{1E9866C0-CEA8-4126-8044-F7A6077E0ADE}" srcOrd="0" destOrd="0" presId="urn:microsoft.com/office/officeart/2005/8/layout/hierarchy4"/>
    <dgm:cxn modelId="{56F00839-AA72-447A-AE67-996F76CEA339}" type="presOf" srcId="{83E8A06F-C220-485E-A8D2-BF21A571DFA4}" destId="{D192674B-9CB0-49F9-8DFF-1DC4C81B3F92}" srcOrd="0" destOrd="0" presId="urn:microsoft.com/office/officeart/2005/8/layout/hierarchy4"/>
    <dgm:cxn modelId="{1288AB00-245B-4EE3-AF0A-07909FC742C2}" type="presOf" srcId="{1CBAC1F4-B549-4C69-8989-6CF3FDAE4A9C}" destId="{68A3754D-49C1-4D7B-8D5E-7CB5E988109F}" srcOrd="0" destOrd="0" presId="urn:microsoft.com/office/officeart/2005/8/layout/hierarchy4"/>
    <dgm:cxn modelId="{788ACE40-93E3-410E-BBED-806E7ECCD1FE}" type="presOf" srcId="{6539ADE1-E17E-4816-B935-D4C248FB4FB5}" destId="{923B02CF-A737-485A-9A94-1DC7009164F2}" srcOrd="0" destOrd="0" presId="urn:microsoft.com/office/officeart/2005/8/layout/hierarchy4"/>
    <dgm:cxn modelId="{1CC3A35E-F894-4C77-BA07-D8DBE082F20D}" srcId="{F609F0C0-EE73-417F-B81F-D738426D85B0}" destId="{1CBAC1F4-B549-4C69-8989-6CF3FDAE4A9C}" srcOrd="1" destOrd="0" parTransId="{9F023361-4011-426A-BDF1-9B5417D84E86}" sibTransId="{003EF58D-5720-427F-9BBC-DE4FF84CAEBB}"/>
    <dgm:cxn modelId="{7DCA6018-83F5-4124-81E4-C9CB321A82E1}" srcId="{F609F0C0-EE73-417F-B81F-D738426D85B0}" destId="{6539ADE1-E17E-4816-B935-D4C248FB4FB5}" srcOrd="3" destOrd="0" parTransId="{2A613B01-31D6-40AF-B4F9-7EE6066FAAEC}" sibTransId="{1C865776-32A2-4F09-B526-BFF78FA0A47E}"/>
    <dgm:cxn modelId="{7DA7357B-C214-4A16-AEAC-79702954A2CB}" srcId="{F609F0C0-EE73-417F-B81F-D738426D85B0}" destId="{83E8A06F-C220-485E-A8D2-BF21A571DFA4}" srcOrd="0" destOrd="0" parTransId="{52B6251E-E1DE-4580-86E9-0F0C0A9BF329}" sibTransId="{39C7D52F-3A42-4649-A1ED-BDB6655AF87A}"/>
    <dgm:cxn modelId="{E6517B9A-0006-4515-9E69-72035C068B7C}" type="presParOf" srcId="{1E9866C0-CEA8-4126-8044-F7A6077E0ADE}" destId="{F61E78CB-DFB6-45B4-BD70-C42A114D2819}" srcOrd="0" destOrd="0" presId="urn:microsoft.com/office/officeart/2005/8/layout/hierarchy4"/>
    <dgm:cxn modelId="{31CE78D4-1BDE-478B-81C1-6442A3A27660}" type="presParOf" srcId="{F61E78CB-DFB6-45B4-BD70-C42A114D2819}" destId="{D192674B-9CB0-49F9-8DFF-1DC4C81B3F92}" srcOrd="0" destOrd="0" presId="urn:microsoft.com/office/officeart/2005/8/layout/hierarchy4"/>
    <dgm:cxn modelId="{90E8F19B-B4B4-4A64-8D74-93CE485205D6}" type="presParOf" srcId="{F61E78CB-DFB6-45B4-BD70-C42A114D2819}" destId="{C06CE0B2-3BFE-41BB-B390-8EF8D0E01012}" srcOrd="1" destOrd="0" presId="urn:microsoft.com/office/officeart/2005/8/layout/hierarchy4"/>
    <dgm:cxn modelId="{473FA53A-AC90-4CA9-9283-76D97D2E754B}" type="presParOf" srcId="{1E9866C0-CEA8-4126-8044-F7A6077E0ADE}" destId="{7CB9CD62-A390-4A20-989D-DC1FBD82E895}" srcOrd="1" destOrd="0" presId="urn:microsoft.com/office/officeart/2005/8/layout/hierarchy4"/>
    <dgm:cxn modelId="{5D7790A8-FD97-4264-A98C-24D950CD9397}" type="presParOf" srcId="{1E9866C0-CEA8-4126-8044-F7A6077E0ADE}" destId="{B6115953-7CC7-46CC-99BF-1D4FFC347C9A}" srcOrd="2" destOrd="0" presId="urn:microsoft.com/office/officeart/2005/8/layout/hierarchy4"/>
    <dgm:cxn modelId="{3EA3C27C-C4C7-4CA7-90B6-E33DE83E963B}" type="presParOf" srcId="{B6115953-7CC7-46CC-99BF-1D4FFC347C9A}" destId="{68A3754D-49C1-4D7B-8D5E-7CB5E988109F}" srcOrd="0" destOrd="0" presId="urn:microsoft.com/office/officeart/2005/8/layout/hierarchy4"/>
    <dgm:cxn modelId="{B0344975-FF70-4FEB-B83D-C3608236E38B}" type="presParOf" srcId="{B6115953-7CC7-46CC-99BF-1D4FFC347C9A}" destId="{27A6A8EA-4103-4127-8ABD-0FD134C84BAE}" srcOrd="1" destOrd="0" presId="urn:microsoft.com/office/officeart/2005/8/layout/hierarchy4"/>
    <dgm:cxn modelId="{86FCCD3A-5C0C-4005-897B-6161F820B318}" type="presParOf" srcId="{1E9866C0-CEA8-4126-8044-F7A6077E0ADE}" destId="{3DAA888A-A228-4428-A259-A9CBA226F558}" srcOrd="3" destOrd="0" presId="urn:microsoft.com/office/officeart/2005/8/layout/hierarchy4"/>
    <dgm:cxn modelId="{7E60573C-EA16-4DB2-A764-680622A7D6E2}" type="presParOf" srcId="{1E9866C0-CEA8-4126-8044-F7A6077E0ADE}" destId="{1B86E021-A598-4663-9020-F25D06CF4F3A}" srcOrd="4" destOrd="0" presId="urn:microsoft.com/office/officeart/2005/8/layout/hierarchy4"/>
    <dgm:cxn modelId="{23448389-C5DC-402B-8F93-5896659F3FD4}" type="presParOf" srcId="{1B86E021-A598-4663-9020-F25D06CF4F3A}" destId="{D0A11719-81F2-4B02-A570-3785CB0772AC}" srcOrd="0" destOrd="0" presId="urn:microsoft.com/office/officeart/2005/8/layout/hierarchy4"/>
    <dgm:cxn modelId="{C512B3A7-3386-4C5F-BE9E-E82B87B05986}" type="presParOf" srcId="{1B86E021-A598-4663-9020-F25D06CF4F3A}" destId="{420E9844-33BD-4EBE-91BB-6E7793C34E49}" srcOrd="1" destOrd="0" presId="urn:microsoft.com/office/officeart/2005/8/layout/hierarchy4"/>
    <dgm:cxn modelId="{2C3686F9-E5D5-4D4B-871B-C565EBF927C8}" type="presParOf" srcId="{1E9866C0-CEA8-4126-8044-F7A6077E0ADE}" destId="{5AADD43B-2B3D-436E-BEBB-7A75961BE998}" srcOrd="5" destOrd="0" presId="urn:microsoft.com/office/officeart/2005/8/layout/hierarchy4"/>
    <dgm:cxn modelId="{A0A6BDD2-293F-42F5-BBF0-30345306E971}" type="presParOf" srcId="{1E9866C0-CEA8-4126-8044-F7A6077E0ADE}" destId="{8C962306-6685-4DD1-A80E-8C009C8C0A2E}" srcOrd="6" destOrd="0" presId="urn:microsoft.com/office/officeart/2005/8/layout/hierarchy4"/>
    <dgm:cxn modelId="{F2A4658E-4060-40B9-BA6A-2A00CA55F432}" type="presParOf" srcId="{8C962306-6685-4DD1-A80E-8C009C8C0A2E}" destId="{923B02CF-A737-485A-9A94-1DC7009164F2}" srcOrd="0" destOrd="0" presId="urn:microsoft.com/office/officeart/2005/8/layout/hierarchy4"/>
    <dgm:cxn modelId="{407E2B8E-A919-4B89-8536-6EED99222FD6}" type="presParOf" srcId="{8C962306-6685-4DD1-A80E-8C009C8C0A2E}" destId="{F182344E-5867-470A-90EB-5A0AE0FE75E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609F0C0-EE73-417F-B81F-D738426D85B0}"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hu-HU"/>
        </a:p>
      </dgm:t>
    </dgm:pt>
    <dgm:pt modelId="{83E8A06F-C220-485E-A8D2-BF21A571DFA4}">
      <dgm:prSet phldrT="[Szöveg]" custT="1">
        <dgm:style>
          <a:lnRef idx="1">
            <a:schemeClr val="accent2"/>
          </a:lnRef>
          <a:fillRef idx="3">
            <a:schemeClr val="accent2"/>
          </a:fillRef>
          <a:effectRef idx="2">
            <a:schemeClr val="accent2"/>
          </a:effectRef>
          <a:fontRef idx="minor">
            <a:schemeClr val="lt1"/>
          </a:fontRef>
        </dgm:style>
      </dgm:prSet>
      <dgm:spPr/>
      <dgm:t>
        <a:bodyPr/>
        <a:lstStyle/>
        <a:p>
          <a:r>
            <a:rPr lang="hu-HU" sz="2000" b="1" smtClean="0"/>
            <a:t>Kampány</a:t>
          </a:r>
          <a:endParaRPr lang="hu-HU" sz="2000" b="1"/>
        </a:p>
      </dgm:t>
    </dgm:pt>
    <dgm:pt modelId="{52B6251E-E1DE-4580-86E9-0F0C0A9BF329}" type="parTrans" cxnId="{7DA7357B-C214-4A16-AEAC-79702954A2CB}">
      <dgm:prSet/>
      <dgm:spPr/>
      <dgm:t>
        <a:bodyPr/>
        <a:lstStyle/>
        <a:p>
          <a:endParaRPr lang="hu-HU" sz="1800"/>
        </a:p>
      </dgm:t>
    </dgm:pt>
    <dgm:pt modelId="{39C7D52F-3A42-4649-A1ED-BDB6655AF87A}" type="sibTrans" cxnId="{7DA7357B-C214-4A16-AEAC-79702954A2CB}">
      <dgm:prSet/>
      <dgm:spPr/>
      <dgm:t>
        <a:bodyPr/>
        <a:lstStyle/>
        <a:p>
          <a:endParaRPr lang="hu-HU" sz="1800"/>
        </a:p>
      </dgm:t>
    </dgm:pt>
    <dgm:pt modelId="{6539ADE1-E17E-4816-B935-D4C248FB4FB5}">
      <dgm:prSet phldrT="[Szöveg]" custT="1">
        <dgm:style>
          <a:lnRef idx="1">
            <a:schemeClr val="accent3"/>
          </a:lnRef>
          <a:fillRef idx="3">
            <a:schemeClr val="accent3"/>
          </a:fillRef>
          <a:effectRef idx="2">
            <a:schemeClr val="accent3"/>
          </a:effectRef>
          <a:fontRef idx="minor">
            <a:schemeClr val="lt1"/>
          </a:fontRef>
        </dgm:style>
      </dgm:prSet>
      <dgm:spPr/>
      <dgm:t>
        <a:bodyPr/>
        <a:lstStyle/>
        <a:p>
          <a:r>
            <a:rPr lang="hu-HU" sz="2000" b="1" smtClean="0"/>
            <a:t>Üzleti</a:t>
          </a:r>
          <a:endParaRPr lang="hu-HU" sz="2000" b="1"/>
        </a:p>
      </dgm:t>
    </dgm:pt>
    <dgm:pt modelId="{2A613B01-31D6-40AF-B4F9-7EE6066FAAEC}" type="parTrans" cxnId="{7DCA6018-83F5-4124-81E4-C9CB321A82E1}">
      <dgm:prSet/>
      <dgm:spPr/>
      <dgm:t>
        <a:bodyPr/>
        <a:lstStyle/>
        <a:p>
          <a:endParaRPr lang="hu-HU" sz="1800"/>
        </a:p>
      </dgm:t>
    </dgm:pt>
    <dgm:pt modelId="{1C865776-32A2-4F09-B526-BFF78FA0A47E}" type="sibTrans" cxnId="{7DCA6018-83F5-4124-81E4-C9CB321A82E1}">
      <dgm:prSet/>
      <dgm:spPr/>
      <dgm:t>
        <a:bodyPr/>
        <a:lstStyle/>
        <a:p>
          <a:endParaRPr lang="hu-HU" sz="1800"/>
        </a:p>
      </dgm:t>
    </dgm:pt>
    <dgm:pt modelId="{1CBAC1F4-B549-4C69-8989-6CF3FDAE4A9C}">
      <dgm:prSet phldrT="[Szöveg]" custT="1">
        <dgm:style>
          <a:lnRef idx="1">
            <a:schemeClr val="accent6"/>
          </a:lnRef>
          <a:fillRef idx="3">
            <a:schemeClr val="accent6"/>
          </a:fillRef>
          <a:effectRef idx="2">
            <a:schemeClr val="accent6"/>
          </a:effectRef>
          <a:fontRef idx="minor">
            <a:schemeClr val="lt1"/>
          </a:fontRef>
        </dgm:style>
      </dgm:prSet>
      <dgm:spPr/>
      <dgm:t>
        <a:bodyPr/>
        <a:lstStyle/>
        <a:p>
          <a:r>
            <a:rPr lang="hu-HU" sz="2000" b="1" smtClean="0"/>
            <a:t>Hozzáállás-beli</a:t>
          </a:r>
          <a:endParaRPr lang="hu-HU" sz="2000" b="1"/>
        </a:p>
      </dgm:t>
    </dgm:pt>
    <dgm:pt modelId="{9F023361-4011-426A-BDF1-9B5417D84E86}" type="parTrans" cxnId="{1CC3A35E-F894-4C77-BA07-D8DBE082F20D}">
      <dgm:prSet/>
      <dgm:spPr/>
      <dgm:t>
        <a:bodyPr/>
        <a:lstStyle/>
        <a:p>
          <a:endParaRPr lang="hu-HU" sz="1800"/>
        </a:p>
      </dgm:t>
    </dgm:pt>
    <dgm:pt modelId="{003EF58D-5720-427F-9BBC-DE4FF84CAEBB}" type="sibTrans" cxnId="{1CC3A35E-F894-4C77-BA07-D8DBE082F20D}">
      <dgm:prSet/>
      <dgm:spPr/>
      <dgm:t>
        <a:bodyPr/>
        <a:lstStyle/>
        <a:p>
          <a:endParaRPr lang="hu-HU" sz="1800"/>
        </a:p>
      </dgm:t>
    </dgm:pt>
    <dgm:pt modelId="{0E9582F6-1495-4942-B470-9D1A06BA8808}">
      <dgm:prSet phldrT="[Szöveg]" custT="1">
        <dgm:style>
          <a:lnRef idx="1">
            <a:schemeClr val="accent5"/>
          </a:lnRef>
          <a:fillRef idx="3">
            <a:schemeClr val="accent5"/>
          </a:fillRef>
          <a:effectRef idx="2">
            <a:schemeClr val="accent5"/>
          </a:effectRef>
          <a:fontRef idx="minor">
            <a:schemeClr val="lt1"/>
          </a:fontRef>
        </dgm:style>
      </dgm:prSet>
      <dgm:spPr/>
      <dgm:t>
        <a:bodyPr/>
        <a:lstStyle/>
        <a:p>
          <a:r>
            <a:rPr lang="hu-HU" sz="2000" b="1" smtClean="0"/>
            <a:t>Viselkedés-beli</a:t>
          </a:r>
          <a:endParaRPr lang="hu-HU" sz="2000" b="1"/>
        </a:p>
      </dgm:t>
    </dgm:pt>
    <dgm:pt modelId="{B19CF523-8790-45FC-926C-630F5C0B5E04}" type="parTrans" cxnId="{21A68CE1-BF6E-410C-B98E-65F8B6B86DCA}">
      <dgm:prSet/>
      <dgm:spPr/>
      <dgm:t>
        <a:bodyPr/>
        <a:lstStyle/>
        <a:p>
          <a:endParaRPr lang="hu-HU" sz="1800"/>
        </a:p>
      </dgm:t>
    </dgm:pt>
    <dgm:pt modelId="{D2CBBBA2-C2D4-4D4B-AC23-2F4014140989}" type="sibTrans" cxnId="{21A68CE1-BF6E-410C-B98E-65F8B6B86DCA}">
      <dgm:prSet/>
      <dgm:spPr/>
      <dgm:t>
        <a:bodyPr/>
        <a:lstStyle/>
        <a:p>
          <a:endParaRPr lang="hu-HU" sz="1800"/>
        </a:p>
      </dgm:t>
    </dgm:pt>
    <dgm:pt modelId="{1E9866C0-CEA8-4126-8044-F7A6077E0ADE}" type="pres">
      <dgm:prSet presAssocID="{F609F0C0-EE73-417F-B81F-D738426D85B0}" presName="Name0" presStyleCnt="0">
        <dgm:presLayoutVars>
          <dgm:chPref val="1"/>
          <dgm:dir/>
          <dgm:animOne val="branch"/>
          <dgm:animLvl val="lvl"/>
          <dgm:resizeHandles/>
        </dgm:presLayoutVars>
      </dgm:prSet>
      <dgm:spPr/>
      <dgm:t>
        <a:bodyPr/>
        <a:lstStyle/>
        <a:p>
          <a:endParaRPr lang="en-US"/>
        </a:p>
      </dgm:t>
    </dgm:pt>
    <dgm:pt modelId="{F61E78CB-DFB6-45B4-BD70-C42A114D2819}" type="pres">
      <dgm:prSet presAssocID="{83E8A06F-C220-485E-A8D2-BF21A571DFA4}" presName="vertOne" presStyleCnt="0"/>
      <dgm:spPr/>
    </dgm:pt>
    <dgm:pt modelId="{D192674B-9CB0-49F9-8DFF-1DC4C81B3F92}" type="pres">
      <dgm:prSet presAssocID="{83E8A06F-C220-485E-A8D2-BF21A571DFA4}" presName="txOne" presStyleLbl="node0" presStyleIdx="0" presStyleCnt="4" custLinFactNeighborX="-14184" custLinFactNeighborY="3968">
        <dgm:presLayoutVars>
          <dgm:chPref val="3"/>
        </dgm:presLayoutVars>
      </dgm:prSet>
      <dgm:spPr/>
      <dgm:t>
        <a:bodyPr/>
        <a:lstStyle/>
        <a:p>
          <a:endParaRPr lang="en-US"/>
        </a:p>
      </dgm:t>
    </dgm:pt>
    <dgm:pt modelId="{C06CE0B2-3BFE-41BB-B390-8EF8D0E01012}" type="pres">
      <dgm:prSet presAssocID="{83E8A06F-C220-485E-A8D2-BF21A571DFA4}" presName="horzOne" presStyleCnt="0"/>
      <dgm:spPr/>
    </dgm:pt>
    <dgm:pt modelId="{7CB9CD62-A390-4A20-989D-DC1FBD82E895}" type="pres">
      <dgm:prSet presAssocID="{39C7D52F-3A42-4649-A1ED-BDB6655AF87A}" presName="sibSpaceOne" presStyleCnt="0"/>
      <dgm:spPr/>
    </dgm:pt>
    <dgm:pt modelId="{B6115953-7CC7-46CC-99BF-1D4FFC347C9A}" type="pres">
      <dgm:prSet presAssocID="{1CBAC1F4-B549-4C69-8989-6CF3FDAE4A9C}" presName="vertOne" presStyleCnt="0"/>
      <dgm:spPr/>
    </dgm:pt>
    <dgm:pt modelId="{68A3754D-49C1-4D7B-8D5E-7CB5E988109F}" type="pres">
      <dgm:prSet presAssocID="{1CBAC1F4-B549-4C69-8989-6CF3FDAE4A9C}" presName="txOne" presStyleLbl="node0" presStyleIdx="1" presStyleCnt="4">
        <dgm:presLayoutVars>
          <dgm:chPref val="3"/>
        </dgm:presLayoutVars>
      </dgm:prSet>
      <dgm:spPr/>
      <dgm:t>
        <a:bodyPr/>
        <a:lstStyle/>
        <a:p>
          <a:endParaRPr lang="en-US"/>
        </a:p>
      </dgm:t>
    </dgm:pt>
    <dgm:pt modelId="{27A6A8EA-4103-4127-8ABD-0FD134C84BAE}" type="pres">
      <dgm:prSet presAssocID="{1CBAC1F4-B549-4C69-8989-6CF3FDAE4A9C}" presName="horzOne" presStyleCnt="0"/>
      <dgm:spPr/>
    </dgm:pt>
    <dgm:pt modelId="{3DAA888A-A228-4428-A259-A9CBA226F558}" type="pres">
      <dgm:prSet presAssocID="{003EF58D-5720-427F-9BBC-DE4FF84CAEBB}" presName="sibSpaceOne" presStyleCnt="0"/>
      <dgm:spPr/>
    </dgm:pt>
    <dgm:pt modelId="{1B86E021-A598-4663-9020-F25D06CF4F3A}" type="pres">
      <dgm:prSet presAssocID="{0E9582F6-1495-4942-B470-9D1A06BA8808}" presName="vertOne" presStyleCnt="0"/>
      <dgm:spPr/>
    </dgm:pt>
    <dgm:pt modelId="{D0A11719-81F2-4B02-A570-3785CB0772AC}" type="pres">
      <dgm:prSet presAssocID="{0E9582F6-1495-4942-B470-9D1A06BA8808}" presName="txOne" presStyleLbl="node0" presStyleIdx="2" presStyleCnt="4">
        <dgm:presLayoutVars>
          <dgm:chPref val="3"/>
        </dgm:presLayoutVars>
      </dgm:prSet>
      <dgm:spPr/>
      <dgm:t>
        <a:bodyPr/>
        <a:lstStyle/>
        <a:p>
          <a:endParaRPr lang="hu-HU"/>
        </a:p>
      </dgm:t>
    </dgm:pt>
    <dgm:pt modelId="{420E9844-33BD-4EBE-91BB-6E7793C34E49}" type="pres">
      <dgm:prSet presAssocID="{0E9582F6-1495-4942-B470-9D1A06BA8808}" presName="horzOne" presStyleCnt="0"/>
      <dgm:spPr/>
    </dgm:pt>
    <dgm:pt modelId="{5AADD43B-2B3D-436E-BEBB-7A75961BE998}" type="pres">
      <dgm:prSet presAssocID="{D2CBBBA2-C2D4-4D4B-AC23-2F4014140989}" presName="sibSpaceOne" presStyleCnt="0"/>
      <dgm:spPr/>
    </dgm:pt>
    <dgm:pt modelId="{8C962306-6685-4DD1-A80E-8C009C8C0A2E}" type="pres">
      <dgm:prSet presAssocID="{6539ADE1-E17E-4816-B935-D4C248FB4FB5}" presName="vertOne" presStyleCnt="0"/>
      <dgm:spPr/>
    </dgm:pt>
    <dgm:pt modelId="{923B02CF-A737-485A-9A94-1DC7009164F2}" type="pres">
      <dgm:prSet presAssocID="{6539ADE1-E17E-4816-B935-D4C248FB4FB5}" presName="txOne" presStyleLbl="node0" presStyleIdx="3" presStyleCnt="4">
        <dgm:presLayoutVars>
          <dgm:chPref val="3"/>
        </dgm:presLayoutVars>
      </dgm:prSet>
      <dgm:spPr/>
      <dgm:t>
        <a:bodyPr/>
        <a:lstStyle/>
        <a:p>
          <a:endParaRPr lang="en-US"/>
        </a:p>
      </dgm:t>
    </dgm:pt>
    <dgm:pt modelId="{F182344E-5867-470A-90EB-5A0AE0FE75E6}" type="pres">
      <dgm:prSet presAssocID="{6539ADE1-E17E-4816-B935-D4C248FB4FB5}" presName="horzOne" presStyleCnt="0"/>
      <dgm:spPr/>
    </dgm:pt>
  </dgm:ptLst>
  <dgm:cxnLst>
    <dgm:cxn modelId="{71DBD543-5C15-4935-9D7F-85A09D313E86}" type="presOf" srcId="{F609F0C0-EE73-417F-B81F-D738426D85B0}" destId="{1E9866C0-CEA8-4126-8044-F7A6077E0ADE}" srcOrd="0" destOrd="0" presId="urn:microsoft.com/office/officeart/2005/8/layout/hierarchy4"/>
    <dgm:cxn modelId="{21A68CE1-BF6E-410C-B98E-65F8B6B86DCA}" srcId="{F609F0C0-EE73-417F-B81F-D738426D85B0}" destId="{0E9582F6-1495-4942-B470-9D1A06BA8808}" srcOrd="2" destOrd="0" parTransId="{B19CF523-8790-45FC-926C-630F5C0B5E04}" sibTransId="{D2CBBBA2-C2D4-4D4B-AC23-2F4014140989}"/>
    <dgm:cxn modelId="{2473AB2E-6B64-4363-9A1C-45EC16C5381C}" type="presOf" srcId="{0E9582F6-1495-4942-B470-9D1A06BA8808}" destId="{D0A11719-81F2-4B02-A570-3785CB0772AC}" srcOrd="0" destOrd="0" presId="urn:microsoft.com/office/officeart/2005/8/layout/hierarchy4"/>
    <dgm:cxn modelId="{DD1D9980-68C1-42A9-ADC7-BAE4C0EA2A75}" type="presOf" srcId="{83E8A06F-C220-485E-A8D2-BF21A571DFA4}" destId="{D192674B-9CB0-49F9-8DFF-1DC4C81B3F92}" srcOrd="0" destOrd="0" presId="urn:microsoft.com/office/officeart/2005/8/layout/hierarchy4"/>
    <dgm:cxn modelId="{87F71E82-068D-4E79-BC1C-FDDAD305B594}" type="presOf" srcId="{1CBAC1F4-B549-4C69-8989-6CF3FDAE4A9C}" destId="{68A3754D-49C1-4D7B-8D5E-7CB5E988109F}" srcOrd="0" destOrd="0" presId="urn:microsoft.com/office/officeart/2005/8/layout/hierarchy4"/>
    <dgm:cxn modelId="{1CC3A35E-F894-4C77-BA07-D8DBE082F20D}" srcId="{F609F0C0-EE73-417F-B81F-D738426D85B0}" destId="{1CBAC1F4-B549-4C69-8989-6CF3FDAE4A9C}" srcOrd="1" destOrd="0" parTransId="{9F023361-4011-426A-BDF1-9B5417D84E86}" sibTransId="{003EF58D-5720-427F-9BBC-DE4FF84CAEBB}"/>
    <dgm:cxn modelId="{7DCA6018-83F5-4124-81E4-C9CB321A82E1}" srcId="{F609F0C0-EE73-417F-B81F-D738426D85B0}" destId="{6539ADE1-E17E-4816-B935-D4C248FB4FB5}" srcOrd="3" destOrd="0" parTransId="{2A613B01-31D6-40AF-B4F9-7EE6066FAAEC}" sibTransId="{1C865776-32A2-4F09-B526-BFF78FA0A47E}"/>
    <dgm:cxn modelId="{7DA7357B-C214-4A16-AEAC-79702954A2CB}" srcId="{F609F0C0-EE73-417F-B81F-D738426D85B0}" destId="{83E8A06F-C220-485E-A8D2-BF21A571DFA4}" srcOrd="0" destOrd="0" parTransId="{52B6251E-E1DE-4580-86E9-0F0C0A9BF329}" sibTransId="{39C7D52F-3A42-4649-A1ED-BDB6655AF87A}"/>
    <dgm:cxn modelId="{AB8E2969-6EBD-4763-85F1-EA1EDD951173}" type="presOf" srcId="{6539ADE1-E17E-4816-B935-D4C248FB4FB5}" destId="{923B02CF-A737-485A-9A94-1DC7009164F2}" srcOrd="0" destOrd="0" presId="urn:microsoft.com/office/officeart/2005/8/layout/hierarchy4"/>
    <dgm:cxn modelId="{1ACFC34E-B26B-4550-8BE6-12A9E7B9A934}" type="presParOf" srcId="{1E9866C0-CEA8-4126-8044-F7A6077E0ADE}" destId="{F61E78CB-DFB6-45B4-BD70-C42A114D2819}" srcOrd="0" destOrd="0" presId="urn:microsoft.com/office/officeart/2005/8/layout/hierarchy4"/>
    <dgm:cxn modelId="{E442AF07-55A9-4972-BB5A-03D750FE9569}" type="presParOf" srcId="{F61E78CB-DFB6-45B4-BD70-C42A114D2819}" destId="{D192674B-9CB0-49F9-8DFF-1DC4C81B3F92}" srcOrd="0" destOrd="0" presId="urn:microsoft.com/office/officeart/2005/8/layout/hierarchy4"/>
    <dgm:cxn modelId="{75F5AF1E-C074-422C-A8F5-616E54211A3F}" type="presParOf" srcId="{F61E78CB-DFB6-45B4-BD70-C42A114D2819}" destId="{C06CE0B2-3BFE-41BB-B390-8EF8D0E01012}" srcOrd="1" destOrd="0" presId="urn:microsoft.com/office/officeart/2005/8/layout/hierarchy4"/>
    <dgm:cxn modelId="{BBE9A35E-FB73-4F7F-87A3-CD86DB3D1BA1}" type="presParOf" srcId="{1E9866C0-CEA8-4126-8044-F7A6077E0ADE}" destId="{7CB9CD62-A390-4A20-989D-DC1FBD82E895}" srcOrd="1" destOrd="0" presId="urn:microsoft.com/office/officeart/2005/8/layout/hierarchy4"/>
    <dgm:cxn modelId="{88BFC5F1-851B-4A3E-A77D-C9DE914BE4A4}" type="presParOf" srcId="{1E9866C0-CEA8-4126-8044-F7A6077E0ADE}" destId="{B6115953-7CC7-46CC-99BF-1D4FFC347C9A}" srcOrd="2" destOrd="0" presId="urn:microsoft.com/office/officeart/2005/8/layout/hierarchy4"/>
    <dgm:cxn modelId="{BE611FBA-9453-48BD-9AD8-FC8EF659BDDF}" type="presParOf" srcId="{B6115953-7CC7-46CC-99BF-1D4FFC347C9A}" destId="{68A3754D-49C1-4D7B-8D5E-7CB5E988109F}" srcOrd="0" destOrd="0" presId="urn:microsoft.com/office/officeart/2005/8/layout/hierarchy4"/>
    <dgm:cxn modelId="{BA2C0F01-C41A-487D-B237-744D980A8B32}" type="presParOf" srcId="{B6115953-7CC7-46CC-99BF-1D4FFC347C9A}" destId="{27A6A8EA-4103-4127-8ABD-0FD134C84BAE}" srcOrd="1" destOrd="0" presId="urn:microsoft.com/office/officeart/2005/8/layout/hierarchy4"/>
    <dgm:cxn modelId="{34637E95-55CA-47E5-A80F-26836C5CE059}" type="presParOf" srcId="{1E9866C0-CEA8-4126-8044-F7A6077E0ADE}" destId="{3DAA888A-A228-4428-A259-A9CBA226F558}" srcOrd="3" destOrd="0" presId="urn:microsoft.com/office/officeart/2005/8/layout/hierarchy4"/>
    <dgm:cxn modelId="{F8BF2278-E98F-432D-B890-EFE97F0F3264}" type="presParOf" srcId="{1E9866C0-CEA8-4126-8044-F7A6077E0ADE}" destId="{1B86E021-A598-4663-9020-F25D06CF4F3A}" srcOrd="4" destOrd="0" presId="urn:microsoft.com/office/officeart/2005/8/layout/hierarchy4"/>
    <dgm:cxn modelId="{A12381B9-8813-4AF1-BC53-917733B1DBCB}" type="presParOf" srcId="{1B86E021-A598-4663-9020-F25D06CF4F3A}" destId="{D0A11719-81F2-4B02-A570-3785CB0772AC}" srcOrd="0" destOrd="0" presId="urn:microsoft.com/office/officeart/2005/8/layout/hierarchy4"/>
    <dgm:cxn modelId="{51B260DB-FCB1-4CC8-9574-A987C5AFC69E}" type="presParOf" srcId="{1B86E021-A598-4663-9020-F25D06CF4F3A}" destId="{420E9844-33BD-4EBE-91BB-6E7793C34E49}" srcOrd="1" destOrd="0" presId="urn:microsoft.com/office/officeart/2005/8/layout/hierarchy4"/>
    <dgm:cxn modelId="{0E16F62A-0F69-447C-AC58-AD02A556E39B}" type="presParOf" srcId="{1E9866C0-CEA8-4126-8044-F7A6077E0ADE}" destId="{5AADD43B-2B3D-436E-BEBB-7A75961BE998}" srcOrd="5" destOrd="0" presId="urn:microsoft.com/office/officeart/2005/8/layout/hierarchy4"/>
    <dgm:cxn modelId="{46F347E0-FBF9-4EFB-9AF8-D0A63B5684A5}" type="presParOf" srcId="{1E9866C0-CEA8-4126-8044-F7A6077E0ADE}" destId="{8C962306-6685-4DD1-A80E-8C009C8C0A2E}" srcOrd="6" destOrd="0" presId="urn:microsoft.com/office/officeart/2005/8/layout/hierarchy4"/>
    <dgm:cxn modelId="{D6888AD8-31CD-4FA7-9D4C-F41533E242EA}" type="presParOf" srcId="{8C962306-6685-4DD1-A80E-8C009C8C0A2E}" destId="{923B02CF-A737-485A-9A94-1DC7009164F2}" srcOrd="0" destOrd="0" presId="urn:microsoft.com/office/officeart/2005/8/layout/hierarchy4"/>
    <dgm:cxn modelId="{8DE2814E-F990-41E8-A7B6-D5A60109A2AC}" type="presParOf" srcId="{8C962306-6685-4DD1-A80E-8C009C8C0A2E}" destId="{F182344E-5867-470A-90EB-5A0AE0FE75E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8BC3EC-0F94-4E93-9116-41AA125BCAE0}" type="doc">
      <dgm:prSet loTypeId="urn:microsoft.com/office/officeart/2005/8/layout/pyramid2" loCatId="pyramid" qsTypeId="urn:microsoft.com/office/officeart/2005/8/quickstyle/simple1" qsCatId="simple" csTypeId="urn:microsoft.com/office/officeart/2005/8/colors/colorful5" csCatId="colorful" phldr="1"/>
      <dgm:spPr/>
    </dgm:pt>
    <dgm:pt modelId="{6CCA3E74-1987-4C76-84CD-A1C0B3EA209B}">
      <dgm:prSet phldrT="[Szöveg]"/>
      <dgm:spPr>
        <a:ln>
          <a:solidFill>
            <a:srgbClr val="FF79C9"/>
          </a:solidFill>
        </a:ln>
      </dgm:spPr>
      <dgm:t>
        <a:bodyPr/>
        <a:lstStyle/>
        <a:p>
          <a:r>
            <a:rPr lang="hu-HU" b="1" dirty="0" smtClean="0">
              <a:latin typeface="+mj-lt"/>
            </a:rPr>
            <a:t>ÖSSZVÁLLALATI SZINT </a:t>
          </a:r>
          <a:endParaRPr lang="hu-HU" b="1" dirty="0">
            <a:latin typeface="+mj-lt"/>
          </a:endParaRPr>
        </a:p>
      </dgm:t>
    </dgm:pt>
    <dgm:pt modelId="{FD5AA0CD-8FA2-410D-A0DD-CCCC799C00CB}" type="parTrans" cxnId="{64649869-2AA8-4E74-A322-07C245C58B87}">
      <dgm:prSet/>
      <dgm:spPr/>
      <dgm:t>
        <a:bodyPr/>
        <a:lstStyle/>
        <a:p>
          <a:endParaRPr lang="hu-HU"/>
        </a:p>
      </dgm:t>
    </dgm:pt>
    <dgm:pt modelId="{A347B50F-C512-4114-B68B-29ACB1667F79}" type="sibTrans" cxnId="{64649869-2AA8-4E74-A322-07C245C58B87}">
      <dgm:prSet/>
      <dgm:spPr/>
      <dgm:t>
        <a:bodyPr/>
        <a:lstStyle/>
        <a:p>
          <a:endParaRPr lang="hu-HU"/>
        </a:p>
      </dgm:t>
    </dgm:pt>
    <dgm:pt modelId="{8134BD72-DB4A-43C2-AFF3-0A34380EADC6}">
      <dgm:prSet phldrT="[Szöveg]"/>
      <dgm:spPr>
        <a:ln>
          <a:solidFill>
            <a:srgbClr val="FF0099"/>
          </a:solidFill>
        </a:ln>
      </dgm:spPr>
      <dgm:t>
        <a:bodyPr/>
        <a:lstStyle/>
        <a:p>
          <a:r>
            <a:rPr lang="hu-HU" b="1" dirty="0" smtClean="0">
              <a:latin typeface="+mj-lt"/>
            </a:rPr>
            <a:t>ÜZLETÁGI (SBU) SZINT</a:t>
          </a:r>
          <a:endParaRPr lang="hu-HU" b="1" dirty="0">
            <a:latin typeface="+mj-lt"/>
          </a:endParaRPr>
        </a:p>
      </dgm:t>
    </dgm:pt>
    <dgm:pt modelId="{E2EAB665-F17D-4808-93AF-746A31A64560}" type="parTrans" cxnId="{4E3D8E36-659F-4E4A-9740-B4E4A9E78C0B}">
      <dgm:prSet/>
      <dgm:spPr/>
      <dgm:t>
        <a:bodyPr/>
        <a:lstStyle/>
        <a:p>
          <a:endParaRPr lang="hu-HU"/>
        </a:p>
      </dgm:t>
    </dgm:pt>
    <dgm:pt modelId="{F531F9B1-62C3-4EC1-97B2-E776A9E3FD5F}" type="sibTrans" cxnId="{4E3D8E36-659F-4E4A-9740-B4E4A9E78C0B}">
      <dgm:prSet/>
      <dgm:spPr/>
      <dgm:t>
        <a:bodyPr/>
        <a:lstStyle/>
        <a:p>
          <a:endParaRPr lang="hu-HU"/>
        </a:p>
      </dgm:t>
    </dgm:pt>
    <dgm:pt modelId="{8BCC9CB3-118E-4978-86BF-0FEBE05C821C}">
      <dgm:prSet phldrT="[Szöveg]"/>
      <dgm:spPr>
        <a:ln>
          <a:solidFill>
            <a:srgbClr val="B422AA"/>
          </a:solidFill>
        </a:ln>
      </dgm:spPr>
      <dgm:t>
        <a:bodyPr/>
        <a:lstStyle/>
        <a:p>
          <a:r>
            <a:rPr lang="hu-HU" b="1" dirty="0" smtClean="0">
              <a:latin typeface="+mj-lt"/>
            </a:rPr>
            <a:t>FUNKCIONÁLIS SZINT </a:t>
          </a:r>
          <a:endParaRPr lang="hu-HU" dirty="0">
            <a:latin typeface="+mj-lt"/>
          </a:endParaRPr>
        </a:p>
      </dgm:t>
    </dgm:pt>
    <dgm:pt modelId="{4BBEF72C-1A41-4D4E-8214-354397D23589}" type="parTrans" cxnId="{23A08873-4CCD-48BE-AF1A-EA1DAC1F227C}">
      <dgm:prSet/>
      <dgm:spPr/>
      <dgm:t>
        <a:bodyPr/>
        <a:lstStyle/>
        <a:p>
          <a:endParaRPr lang="hu-HU"/>
        </a:p>
      </dgm:t>
    </dgm:pt>
    <dgm:pt modelId="{55860C3B-235A-4A25-8685-C65BAAB43A3C}" type="sibTrans" cxnId="{23A08873-4CCD-48BE-AF1A-EA1DAC1F227C}">
      <dgm:prSet/>
      <dgm:spPr/>
      <dgm:t>
        <a:bodyPr/>
        <a:lstStyle/>
        <a:p>
          <a:endParaRPr lang="hu-HU"/>
        </a:p>
      </dgm:t>
    </dgm:pt>
    <dgm:pt modelId="{9184FD56-B963-4308-8561-0876B999D1C5}" type="pres">
      <dgm:prSet presAssocID="{138BC3EC-0F94-4E93-9116-41AA125BCAE0}" presName="compositeShape" presStyleCnt="0">
        <dgm:presLayoutVars>
          <dgm:dir/>
          <dgm:resizeHandles/>
        </dgm:presLayoutVars>
      </dgm:prSet>
      <dgm:spPr/>
    </dgm:pt>
    <dgm:pt modelId="{E057EF30-AFBB-47AB-8A6B-F2CAF8EC70A6}" type="pres">
      <dgm:prSet presAssocID="{138BC3EC-0F94-4E93-9116-41AA125BCAE0}" presName="pyramid" presStyleLbl="node1" presStyleIdx="0" presStyleCnt="1"/>
      <dgm:spPr>
        <a:solidFill>
          <a:srgbClr val="B422AA"/>
        </a:solidFill>
      </dgm:spPr>
    </dgm:pt>
    <dgm:pt modelId="{25A402C8-54C6-427A-85A8-0EC4BD25834A}" type="pres">
      <dgm:prSet presAssocID="{138BC3EC-0F94-4E93-9116-41AA125BCAE0}" presName="theList" presStyleCnt="0"/>
      <dgm:spPr/>
    </dgm:pt>
    <dgm:pt modelId="{07FFFAF3-5275-4384-BA8C-921D9E960D8F}" type="pres">
      <dgm:prSet presAssocID="{6CCA3E74-1987-4C76-84CD-A1C0B3EA209B}" presName="aNode" presStyleLbl="fgAcc1" presStyleIdx="0" presStyleCnt="3" custScaleX="156687" custLinFactY="9040" custLinFactNeighborX="-46164" custLinFactNeighborY="100000">
        <dgm:presLayoutVars>
          <dgm:bulletEnabled val="1"/>
        </dgm:presLayoutVars>
      </dgm:prSet>
      <dgm:spPr/>
      <dgm:t>
        <a:bodyPr/>
        <a:lstStyle/>
        <a:p>
          <a:endParaRPr lang="hu-HU"/>
        </a:p>
      </dgm:t>
    </dgm:pt>
    <dgm:pt modelId="{C437749C-CAB2-48B0-887E-AB1805C291E3}" type="pres">
      <dgm:prSet presAssocID="{6CCA3E74-1987-4C76-84CD-A1C0B3EA209B}" presName="aSpace" presStyleCnt="0"/>
      <dgm:spPr/>
    </dgm:pt>
    <dgm:pt modelId="{435CEE27-283F-4BEF-B3D5-DE902707C8FE}" type="pres">
      <dgm:prSet presAssocID="{8134BD72-DB4A-43C2-AFF3-0A34380EADC6}" presName="aNode" presStyleLbl="fgAcc1" presStyleIdx="1" presStyleCnt="3" custScaleX="158579" custLinFactY="16211" custLinFactNeighborX="-47658" custLinFactNeighborY="100000">
        <dgm:presLayoutVars>
          <dgm:bulletEnabled val="1"/>
        </dgm:presLayoutVars>
      </dgm:prSet>
      <dgm:spPr/>
      <dgm:t>
        <a:bodyPr/>
        <a:lstStyle/>
        <a:p>
          <a:endParaRPr lang="hu-HU"/>
        </a:p>
      </dgm:t>
    </dgm:pt>
    <dgm:pt modelId="{2AAE1D9E-3218-4313-B76F-7E1A3976E7B9}" type="pres">
      <dgm:prSet presAssocID="{8134BD72-DB4A-43C2-AFF3-0A34380EADC6}" presName="aSpace" presStyleCnt="0"/>
      <dgm:spPr/>
    </dgm:pt>
    <dgm:pt modelId="{7D67B775-11F1-4E64-9813-3BDCF592AD64}" type="pres">
      <dgm:prSet presAssocID="{8BCC9CB3-118E-4978-86BF-0FEBE05C821C}" presName="aNode" presStyleLbl="fgAcc1" presStyleIdx="2" presStyleCnt="3" custScaleX="160869" custLinFactY="32971" custLinFactNeighborX="-49007" custLinFactNeighborY="100000">
        <dgm:presLayoutVars>
          <dgm:bulletEnabled val="1"/>
        </dgm:presLayoutVars>
      </dgm:prSet>
      <dgm:spPr/>
      <dgm:t>
        <a:bodyPr/>
        <a:lstStyle/>
        <a:p>
          <a:endParaRPr lang="hu-HU"/>
        </a:p>
      </dgm:t>
    </dgm:pt>
    <dgm:pt modelId="{67E0369C-4C13-4B33-8E4A-6737AC715199}" type="pres">
      <dgm:prSet presAssocID="{8BCC9CB3-118E-4978-86BF-0FEBE05C821C}" presName="aSpace" presStyleCnt="0"/>
      <dgm:spPr/>
    </dgm:pt>
  </dgm:ptLst>
  <dgm:cxnLst>
    <dgm:cxn modelId="{87441D43-71DE-4281-B485-3EF77F02B6D1}" type="presOf" srcId="{8134BD72-DB4A-43C2-AFF3-0A34380EADC6}" destId="{435CEE27-283F-4BEF-B3D5-DE902707C8FE}" srcOrd="0" destOrd="0" presId="urn:microsoft.com/office/officeart/2005/8/layout/pyramid2"/>
    <dgm:cxn modelId="{07B997C7-4A99-4A45-A13E-D194F8542FAD}" type="presOf" srcId="{6CCA3E74-1987-4C76-84CD-A1C0B3EA209B}" destId="{07FFFAF3-5275-4384-BA8C-921D9E960D8F}" srcOrd="0" destOrd="0" presId="urn:microsoft.com/office/officeart/2005/8/layout/pyramid2"/>
    <dgm:cxn modelId="{31EBA59F-C5D6-4EA5-BACC-D304F2684C5B}" type="presOf" srcId="{138BC3EC-0F94-4E93-9116-41AA125BCAE0}" destId="{9184FD56-B963-4308-8561-0876B999D1C5}" srcOrd="0" destOrd="0" presId="urn:microsoft.com/office/officeart/2005/8/layout/pyramid2"/>
    <dgm:cxn modelId="{64649869-2AA8-4E74-A322-07C245C58B87}" srcId="{138BC3EC-0F94-4E93-9116-41AA125BCAE0}" destId="{6CCA3E74-1987-4C76-84CD-A1C0B3EA209B}" srcOrd="0" destOrd="0" parTransId="{FD5AA0CD-8FA2-410D-A0DD-CCCC799C00CB}" sibTransId="{A347B50F-C512-4114-B68B-29ACB1667F79}"/>
    <dgm:cxn modelId="{23A08873-4CCD-48BE-AF1A-EA1DAC1F227C}" srcId="{138BC3EC-0F94-4E93-9116-41AA125BCAE0}" destId="{8BCC9CB3-118E-4978-86BF-0FEBE05C821C}" srcOrd="2" destOrd="0" parTransId="{4BBEF72C-1A41-4D4E-8214-354397D23589}" sibTransId="{55860C3B-235A-4A25-8685-C65BAAB43A3C}"/>
    <dgm:cxn modelId="{4E3D8E36-659F-4E4A-9740-B4E4A9E78C0B}" srcId="{138BC3EC-0F94-4E93-9116-41AA125BCAE0}" destId="{8134BD72-DB4A-43C2-AFF3-0A34380EADC6}" srcOrd="1" destOrd="0" parTransId="{E2EAB665-F17D-4808-93AF-746A31A64560}" sibTransId="{F531F9B1-62C3-4EC1-97B2-E776A9E3FD5F}"/>
    <dgm:cxn modelId="{3A6702D9-36A7-4E14-99E4-91FB75A1B7DF}" type="presOf" srcId="{8BCC9CB3-118E-4978-86BF-0FEBE05C821C}" destId="{7D67B775-11F1-4E64-9813-3BDCF592AD64}" srcOrd="0" destOrd="0" presId="urn:microsoft.com/office/officeart/2005/8/layout/pyramid2"/>
    <dgm:cxn modelId="{00C379D6-1465-407E-A517-CC9F1CB81A6B}" type="presParOf" srcId="{9184FD56-B963-4308-8561-0876B999D1C5}" destId="{E057EF30-AFBB-47AB-8A6B-F2CAF8EC70A6}" srcOrd="0" destOrd="0" presId="urn:microsoft.com/office/officeart/2005/8/layout/pyramid2"/>
    <dgm:cxn modelId="{CAE246EE-E684-4B56-8E4F-D316C223E985}" type="presParOf" srcId="{9184FD56-B963-4308-8561-0876B999D1C5}" destId="{25A402C8-54C6-427A-85A8-0EC4BD25834A}" srcOrd="1" destOrd="0" presId="urn:microsoft.com/office/officeart/2005/8/layout/pyramid2"/>
    <dgm:cxn modelId="{31C15F04-D617-40C7-85B3-4E3CEDCA829B}" type="presParOf" srcId="{25A402C8-54C6-427A-85A8-0EC4BD25834A}" destId="{07FFFAF3-5275-4384-BA8C-921D9E960D8F}" srcOrd="0" destOrd="0" presId="urn:microsoft.com/office/officeart/2005/8/layout/pyramid2"/>
    <dgm:cxn modelId="{97A0FF99-5F33-489C-9726-F7A6F4D635FA}" type="presParOf" srcId="{25A402C8-54C6-427A-85A8-0EC4BD25834A}" destId="{C437749C-CAB2-48B0-887E-AB1805C291E3}" srcOrd="1" destOrd="0" presId="urn:microsoft.com/office/officeart/2005/8/layout/pyramid2"/>
    <dgm:cxn modelId="{A15A1630-FC9B-4DEF-8188-C2A84CA6FB7E}" type="presParOf" srcId="{25A402C8-54C6-427A-85A8-0EC4BD25834A}" destId="{435CEE27-283F-4BEF-B3D5-DE902707C8FE}" srcOrd="2" destOrd="0" presId="urn:microsoft.com/office/officeart/2005/8/layout/pyramid2"/>
    <dgm:cxn modelId="{8930DBDF-6FA0-4E0A-8561-38325FD6F635}" type="presParOf" srcId="{25A402C8-54C6-427A-85A8-0EC4BD25834A}" destId="{2AAE1D9E-3218-4313-B76F-7E1A3976E7B9}" srcOrd="3" destOrd="0" presId="urn:microsoft.com/office/officeart/2005/8/layout/pyramid2"/>
    <dgm:cxn modelId="{BE61C09C-ED62-41EE-A681-B9C3237B0137}" type="presParOf" srcId="{25A402C8-54C6-427A-85A8-0EC4BD25834A}" destId="{7D67B775-11F1-4E64-9813-3BDCF592AD64}" srcOrd="4" destOrd="0" presId="urn:microsoft.com/office/officeart/2005/8/layout/pyramid2"/>
    <dgm:cxn modelId="{CDFC0099-9011-4E54-9DC4-D17B06013345}" type="presParOf" srcId="{25A402C8-54C6-427A-85A8-0EC4BD25834A}" destId="{67E0369C-4C13-4B33-8E4A-6737AC715199}"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38BC3EC-0F94-4E93-9116-41AA125BCAE0}" type="doc">
      <dgm:prSet loTypeId="urn:microsoft.com/office/officeart/2005/8/layout/pyramid2" loCatId="pyramid" qsTypeId="urn:microsoft.com/office/officeart/2005/8/quickstyle/simple1" qsCatId="simple" csTypeId="urn:microsoft.com/office/officeart/2005/8/colors/colorful5" csCatId="colorful" phldr="1"/>
      <dgm:spPr/>
    </dgm:pt>
    <dgm:pt modelId="{6CCA3E74-1987-4C76-84CD-A1C0B3EA209B}">
      <dgm:prSet phldrT="[Szöveg]"/>
      <dgm:spPr>
        <a:ln>
          <a:solidFill>
            <a:srgbClr val="FF79C9"/>
          </a:solidFill>
        </a:ln>
      </dgm:spPr>
      <dgm:t>
        <a:bodyPr/>
        <a:lstStyle/>
        <a:p>
          <a:r>
            <a:rPr lang="hu-HU" b="1" dirty="0" smtClean="0">
              <a:latin typeface="+mj-lt"/>
            </a:rPr>
            <a:t>Stratégiai marketing menedzsment </a:t>
          </a:r>
          <a:r>
            <a:rPr lang="hu-HU" b="0" dirty="0" smtClean="0">
              <a:latin typeface="+mj-lt"/>
            </a:rPr>
            <a:t>(általános vállalati célok)</a:t>
          </a:r>
          <a:endParaRPr lang="hu-HU" b="0" dirty="0">
            <a:latin typeface="+mj-lt"/>
          </a:endParaRPr>
        </a:p>
      </dgm:t>
    </dgm:pt>
    <dgm:pt modelId="{FD5AA0CD-8FA2-410D-A0DD-CCCC799C00CB}" type="parTrans" cxnId="{64649869-2AA8-4E74-A322-07C245C58B87}">
      <dgm:prSet/>
      <dgm:spPr/>
      <dgm:t>
        <a:bodyPr/>
        <a:lstStyle/>
        <a:p>
          <a:endParaRPr lang="hu-HU"/>
        </a:p>
      </dgm:t>
    </dgm:pt>
    <dgm:pt modelId="{A347B50F-C512-4114-B68B-29ACB1667F79}" type="sibTrans" cxnId="{64649869-2AA8-4E74-A322-07C245C58B87}">
      <dgm:prSet/>
      <dgm:spPr/>
      <dgm:t>
        <a:bodyPr/>
        <a:lstStyle/>
        <a:p>
          <a:endParaRPr lang="hu-HU"/>
        </a:p>
      </dgm:t>
    </dgm:pt>
    <dgm:pt modelId="{8134BD72-DB4A-43C2-AFF3-0A34380EADC6}">
      <dgm:prSet phldrT="[Szöveg]"/>
      <dgm:spPr>
        <a:ln>
          <a:solidFill>
            <a:srgbClr val="FF0099"/>
          </a:solidFill>
        </a:ln>
      </dgm:spPr>
      <dgm:t>
        <a:bodyPr/>
        <a:lstStyle/>
        <a:p>
          <a:r>
            <a:rPr lang="hu-HU" b="1" dirty="0" smtClean="0">
              <a:latin typeface="+mj-lt"/>
            </a:rPr>
            <a:t>Marketingstratégia </a:t>
          </a:r>
          <a:br>
            <a:rPr lang="hu-HU" b="1" dirty="0" smtClean="0">
              <a:latin typeface="+mj-lt"/>
            </a:rPr>
          </a:br>
          <a:r>
            <a:rPr lang="hu-HU" b="0" dirty="0" smtClean="0">
              <a:latin typeface="+mj-lt"/>
            </a:rPr>
            <a:t>(behatolás új piacra, terjeszkedés, szegmentálás, stb.)</a:t>
          </a:r>
          <a:endParaRPr lang="hu-HU" b="0" dirty="0">
            <a:latin typeface="+mj-lt"/>
          </a:endParaRPr>
        </a:p>
      </dgm:t>
    </dgm:pt>
    <dgm:pt modelId="{E2EAB665-F17D-4808-93AF-746A31A64560}" type="parTrans" cxnId="{4E3D8E36-659F-4E4A-9740-B4E4A9E78C0B}">
      <dgm:prSet/>
      <dgm:spPr/>
      <dgm:t>
        <a:bodyPr/>
        <a:lstStyle/>
        <a:p>
          <a:endParaRPr lang="hu-HU"/>
        </a:p>
      </dgm:t>
    </dgm:pt>
    <dgm:pt modelId="{F531F9B1-62C3-4EC1-97B2-E776A9E3FD5F}" type="sibTrans" cxnId="{4E3D8E36-659F-4E4A-9740-B4E4A9E78C0B}">
      <dgm:prSet/>
      <dgm:spPr/>
      <dgm:t>
        <a:bodyPr/>
        <a:lstStyle/>
        <a:p>
          <a:endParaRPr lang="hu-HU"/>
        </a:p>
      </dgm:t>
    </dgm:pt>
    <dgm:pt modelId="{8BCC9CB3-118E-4978-86BF-0FEBE05C821C}">
      <dgm:prSet phldrT="[Szöveg]"/>
      <dgm:spPr>
        <a:ln>
          <a:solidFill>
            <a:srgbClr val="B422AA"/>
          </a:solidFill>
        </a:ln>
      </dgm:spPr>
      <dgm:t>
        <a:bodyPr/>
        <a:lstStyle/>
        <a:p>
          <a:r>
            <a:rPr lang="hu-HU" b="1" dirty="0" smtClean="0">
              <a:latin typeface="+mj-lt"/>
            </a:rPr>
            <a:t>Marketingtaktikák</a:t>
          </a:r>
          <a:br>
            <a:rPr lang="hu-HU" b="1" dirty="0" smtClean="0">
              <a:latin typeface="+mj-lt"/>
            </a:rPr>
          </a:br>
          <a:r>
            <a:rPr lang="hu-HU" b="0" dirty="0" smtClean="0">
              <a:latin typeface="+mj-lt"/>
            </a:rPr>
            <a:t>(termék, ár, értékesítési hely, promóció)</a:t>
          </a:r>
          <a:endParaRPr lang="hu-HU" b="0" dirty="0">
            <a:latin typeface="+mj-lt"/>
          </a:endParaRPr>
        </a:p>
      </dgm:t>
    </dgm:pt>
    <dgm:pt modelId="{4BBEF72C-1A41-4D4E-8214-354397D23589}" type="parTrans" cxnId="{23A08873-4CCD-48BE-AF1A-EA1DAC1F227C}">
      <dgm:prSet/>
      <dgm:spPr/>
      <dgm:t>
        <a:bodyPr/>
        <a:lstStyle/>
        <a:p>
          <a:endParaRPr lang="hu-HU"/>
        </a:p>
      </dgm:t>
    </dgm:pt>
    <dgm:pt modelId="{55860C3B-235A-4A25-8685-C65BAAB43A3C}" type="sibTrans" cxnId="{23A08873-4CCD-48BE-AF1A-EA1DAC1F227C}">
      <dgm:prSet/>
      <dgm:spPr/>
      <dgm:t>
        <a:bodyPr/>
        <a:lstStyle/>
        <a:p>
          <a:endParaRPr lang="hu-HU"/>
        </a:p>
      </dgm:t>
    </dgm:pt>
    <dgm:pt modelId="{9184FD56-B963-4308-8561-0876B999D1C5}" type="pres">
      <dgm:prSet presAssocID="{138BC3EC-0F94-4E93-9116-41AA125BCAE0}" presName="compositeShape" presStyleCnt="0">
        <dgm:presLayoutVars>
          <dgm:dir/>
          <dgm:resizeHandles/>
        </dgm:presLayoutVars>
      </dgm:prSet>
      <dgm:spPr/>
    </dgm:pt>
    <dgm:pt modelId="{E057EF30-AFBB-47AB-8A6B-F2CAF8EC70A6}" type="pres">
      <dgm:prSet presAssocID="{138BC3EC-0F94-4E93-9116-41AA125BCAE0}" presName="pyramid" presStyleLbl="node1" presStyleIdx="0" presStyleCnt="1"/>
      <dgm:spPr>
        <a:solidFill>
          <a:srgbClr val="B422AA"/>
        </a:solidFill>
      </dgm:spPr>
    </dgm:pt>
    <dgm:pt modelId="{25A402C8-54C6-427A-85A8-0EC4BD25834A}" type="pres">
      <dgm:prSet presAssocID="{138BC3EC-0F94-4E93-9116-41AA125BCAE0}" presName="theList" presStyleCnt="0"/>
      <dgm:spPr/>
    </dgm:pt>
    <dgm:pt modelId="{07FFFAF3-5275-4384-BA8C-921D9E960D8F}" type="pres">
      <dgm:prSet presAssocID="{6CCA3E74-1987-4C76-84CD-A1C0B3EA209B}" presName="aNode" presStyleLbl="fgAcc1" presStyleIdx="0" presStyleCnt="3" custScaleX="156687" custLinFactY="9040" custLinFactNeighborX="-46164" custLinFactNeighborY="100000">
        <dgm:presLayoutVars>
          <dgm:bulletEnabled val="1"/>
        </dgm:presLayoutVars>
      </dgm:prSet>
      <dgm:spPr/>
      <dgm:t>
        <a:bodyPr/>
        <a:lstStyle/>
        <a:p>
          <a:endParaRPr lang="hu-HU"/>
        </a:p>
      </dgm:t>
    </dgm:pt>
    <dgm:pt modelId="{C437749C-CAB2-48B0-887E-AB1805C291E3}" type="pres">
      <dgm:prSet presAssocID="{6CCA3E74-1987-4C76-84CD-A1C0B3EA209B}" presName="aSpace" presStyleCnt="0"/>
      <dgm:spPr/>
    </dgm:pt>
    <dgm:pt modelId="{435CEE27-283F-4BEF-B3D5-DE902707C8FE}" type="pres">
      <dgm:prSet presAssocID="{8134BD72-DB4A-43C2-AFF3-0A34380EADC6}" presName="aNode" presStyleLbl="fgAcc1" presStyleIdx="1" presStyleCnt="3" custScaleX="158579" custLinFactY="16211" custLinFactNeighborX="-47658" custLinFactNeighborY="100000">
        <dgm:presLayoutVars>
          <dgm:bulletEnabled val="1"/>
        </dgm:presLayoutVars>
      </dgm:prSet>
      <dgm:spPr/>
      <dgm:t>
        <a:bodyPr/>
        <a:lstStyle/>
        <a:p>
          <a:endParaRPr lang="hu-HU"/>
        </a:p>
      </dgm:t>
    </dgm:pt>
    <dgm:pt modelId="{2AAE1D9E-3218-4313-B76F-7E1A3976E7B9}" type="pres">
      <dgm:prSet presAssocID="{8134BD72-DB4A-43C2-AFF3-0A34380EADC6}" presName="aSpace" presStyleCnt="0"/>
      <dgm:spPr/>
    </dgm:pt>
    <dgm:pt modelId="{7D67B775-11F1-4E64-9813-3BDCF592AD64}" type="pres">
      <dgm:prSet presAssocID="{8BCC9CB3-118E-4978-86BF-0FEBE05C821C}" presName="aNode" presStyleLbl="fgAcc1" presStyleIdx="2" presStyleCnt="3" custScaleX="160869" custLinFactY="32971" custLinFactNeighborX="-49007" custLinFactNeighborY="100000">
        <dgm:presLayoutVars>
          <dgm:bulletEnabled val="1"/>
        </dgm:presLayoutVars>
      </dgm:prSet>
      <dgm:spPr/>
      <dgm:t>
        <a:bodyPr/>
        <a:lstStyle/>
        <a:p>
          <a:endParaRPr lang="hu-HU"/>
        </a:p>
      </dgm:t>
    </dgm:pt>
    <dgm:pt modelId="{67E0369C-4C13-4B33-8E4A-6737AC715199}" type="pres">
      <dgm:prSet presAssocID="{8BCC9CB3-118E-4978-86BF-0FEBE05C821C}" presName="aSpace" presStyleCnt="0"/>
      <dgm:spPr/>
    </dgm:pt>
  </dgm:ptLst>
  <dgm:cxnLst>
    <dgm:cxn modelId="{A0D2808A-793D-4B0D-9DF0-DAF58B587801}" type="presOf" srcId="{6CCA3E74-1987-4C76-84CD-A1C0B3EA209B}" destId="{07FFFAF3-5275-4384-BA8C-921D9E960D8F}" srcOrd="0" destOrd="0" presId="urn:microsoft.com/office/officeart/2005/8/layout/pyramid2"/>
    <dgm:cxn modelId="{64649869-2AA8-4E74-A322-07C245C58B87}" srcId="{138BC3EC-0F94-4E93-9116-41AA125BCAE0}" destId="{6CCA3E74-1987-4C76-84CD-A1C0B3EA209B}" srcOrd="0" destOrd="0" parTransId="{FD5AA0CD-8FA2-410D-A0DD-CCCC799C00CB}" sibTransId="{A347B50F-C512-4114-B68B-29ACB1667F79}"/>
    <dgm:cxn modelId="{3AD76D36-799F-43E6-A3ED-7A917543C950}" type="presOf" srcId="{8134BD72-DB4A-43C2-AFF3-0A34380EADC6}" destId="{435CEE27-283F-4BEF-B3D5-DE902707C8FE}" srcOrd="0" destOrd="0" presId="urn:microsoft.com/office/officeart/2005/8/layout/pyramid2"/>
    <dgm:cxn modelId="{A9FCC800-5CBD-41E7-8C1A-64F6524537AB}" type="presOf" srcId="{138BC3EC-0F94-4E93-9116-41AA125BCAE0}" destId="{9184FD56-B963-4308-8561-0876B999D1C5}" srcOrd="0" destOrd="0" presId="urn:microsoft.com/office/officeart/2005/8/layout/pyramid2"/>
    <dgm:cxn modelId="{23A08873-4CCD-48BE-AF1A-EA1DAC1F227C}" srcId="{138BC3EC-0F94-4E93-9116-41AA125BCAE0}" destId="{8BCC9CB3-118E-4978-86BF-0FEBE05C821C}" srcOrd="2" destOrd="0" parTransId="{4BBEF72C-1A41-4D4E-8214-354397D23589}" sibTransId="{55860C3B-235A-4A25-8685-C65BAAB43A3C}"/>
    <dgm:cxn modelId="{4E3D8E36-659F-4E4A-9740-B4E4A9E78C0B}" srcId="{138BC3EC-0F94-4E93-9116-41AA125BCAE0}" destId="{8134BD72-DB4A-43C2-AFF3-0A34380EADC6}" srcOrd="1" destOrd="0" parTransId="{E2EAB665-F17D-4808-93AF-746A31A64560}" sibTransId="{F531F9B1-62C3-4EC1-97B2-E776A9E3FD5F}"/>
    <dgm:cxn modelId="{BC324D4F-D202-4A25-9B45-891134E1B672}" type="presOf" srcId="{8BCC9CB3-118E-4978-86BF-0FEBE05C821C}" destId="{7D67B775-11F1-4E64-9813-3BDCF592AD64}" srcOrd="0" destOrd="0" presId="urn:microsoft.com/office/officeart/2005/8/layout/pyramid2"/>
    <dgm:cxn modelId="{6FE7965F-6C7F-4681-8307-03400B6B9C8B}" type="presParOf" srcId="{9184FD56-B963-4308-8561-0876B999D1C5}" destId="{E057EF30-AFBB-47AB-8A6B-F2CAF8EC70A6}" srcOrd="0" destOrd="0" presId="urn:microsoft.com/office/officeart/2005/8/layout/pyramid2"/>
    <dgm:cxn modelId="{EFEC58F6-88F4-49D4-9A00-6173AE4444BF}" type="presParOf" srcId="{9184FD56-B963-4308-8561-0876B999D1C5}" destId="{25A402C8-54C6-427A-85A8-0EC4BD25834A}" srcOrd="1" destOrd="0" presId="urn:microsoft.com/office/officeart/2005/8/layout/pyramid2"/>
    <dgm:cxn modelId="{3BA2FB59-68D7-4861-9E21-A4FDB02CE026}" type="presParOf" srcId="{25A402C8-54C6-427A-85A8-0EC4BD25834A}" destId="{07FFFAF3-5275-4384-BA8C-921D9E960D8F}" srcOrd="0" destOrd="0" presId="urn:microsoft.com/office/officeart/2005/8/layout/pyramid2"/>
    <dgm:cxn modelId="{A4E4CD77-8097-4617-B96C-F5EC946BA196}" type="presParOf" srcId="{25A402C8-54C6-427A-85A8-0EC4BD25834A}" destId="{C437749C-CAB2-48B0-887E-AB1805C291E3}" srcOrd="1" destOrd="0" presId="urn:microsoft.com/office/officeart/2005/8/layout/pyramid2"/>
    <dgm:cxn modelId="{7EE9CC20-002B-41DA-9CB3-9D00F3DA85ED}" type="presParOf" srcId="{25A402C8-54C6-427A-85A8-0EC4BD25834A}" destId="{435CEE27-283F-4BEF-B3D5-DE902707C8FE}" srcOrd="2" destOrd="0" presId="urn:microsoft.com/office/officeart/2005/8/layout/pyramid2"/>
    <dgm:cxn modelId="{26FCB309-96B8-40B4-8BEC-D7A1F9EECBA1}" type="presParOf" srcId="{25A402C8-54C6-427A-85A8-0EC4BD25834A}" destId="{2AAE1D9E-3218-4313-B76F-7E1A3976E7B9}" srcOrd="3" destOrd="0" presId="urn:microsoft.com/office/officeart/2005/8/layout/pyramid2"/>
    <dgm:cxn modelId="{DD4959E2-591E-4A59-8A8E-2AEF7641C2C3}" type="presParOf" srcId="{25A402C8-54C6-427A-85A8-0EC4BD25834A}" destId="{7D67B775-11F1-4E64-9813-3BDCF592AD64}" srcOrd="4" destOrd="0" presId="urn:microsoft.com/office/officeart/2005/8/layout/pyramid2"/>
    <dgm:cxn modelId="{12DDE2B5-5B5D-4C4E-BDDC-0CBE970CEE72}" type="presParOf" srcId="{25A402C8-54C6-427A-85A8-0EC4BD25834A}" destId="{67E0369C-4C13-4B33-8E4A-6737AC715199}"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FA7318E-CBF4-420E-AEDD-5ED56B0630DE}" type="doc">
      <dgm:prSet loTypeId="urn:microsoft.com/office/officeart/2005/8/layout/venn1" loCatId="relationship" qsTypeId="urn:microsoft.com/office/officeart/2005/8/quickstyle/simple1" qsCatId="simple" csTypeId="urn:microsoft.com/office/officeart/2005/8/colors/accent6_5" csCatId="accent6" phldr="1"/>
      <dgm:spPr/>
    </dgm:pt>
    <dgm:pt modelId="{22AE1FDD-34F4-4F4A-AA35-3F8B0FDFBDB0}">
      <dgm:prSet phldrT="[Szöveg]"/>
      <dgm:spPr>
        <a:solidFill>
          <a:srgbClr val="7030A0">
            <a:alpha val="73000"/>
          </a:srgbClr>
        </a:solidFill>
      </dgm:spPr>
      <dgm:t>
        <a:bodyPr/>
        <a:lstStyle/>
        <a:p>
          <a:r>
            <a:rPr lang="hu-HU" dirty="0" smtClean="0">
              <a:latin typeface="+mj-lt"/>
            </a:rPr>
            <a:t>Fogyasztó</a:t>
          </a:r>
          <a:endParaRPr lang="hu-HU" dirty="0">
            <a:latin typeface="+mj-lt"/>
          </a:endParaRPr>
        </a:p>
      </dgm:t>
    </dgm:pt>
    <dgm:pt modelId="{22E62626-6909-4E11-A876-5B068BF0032B}" type="parTrans" cxnId="{A24360CA-6549-47DA-A2A2-D63D07C0F168}">
      <dgm:prSet/>
      <dgm:spPr/>
      <dgm:t>
        <a:bodyPr/>
        <a:lstStyle/>
        <a:p>
          <a:endParaRPr lang="hu-HU"/>
        </a:p>
      </dgm:t>
    </dgm:pt>
    <dgm:pt modelId="{832ABDFC-1AD8-4422-9B74-3D228E9B170F}" type="sibTrans" cxnId="{A24360CA-6549-47DA-A2A2-D63D07C0F168}">
      <dgm:prSet/>
      <dgm:spPr/>
      <dgm:t>
        <a:bodyPr/>
        <a:lstStyle/>
        <a:p>
          <a:endParaRPr lang="hu-HU"/>
        </a:p>
      </dgm:t>
    </dgm:pt>
    <dgm:pt modelId="{626C16B8-D51D-412A-B5DE-58AC542E34FC}">
      <dgm:prSet phldrT="[Szöveg]"/>
      <dgm:spPr>
        <a:solidFill>
          <a:schemeClr val="tx1">
            <a:lumMod val="50000"/>
            <a:lumOff val="50000"/>
            <a:alpha val="65000"/>
          </a:schemeClr>
        </a:solidFill>
      </dgm:spPr>
      <dgm:t>
        <a:bodyPr/>
        <a:lstStyle/>
        <a:p>
          <a:r>
            <a:rPr lang="hu-HU" dirty="0" smtClean="0">
              <a:latin typeface="+mj-lt"/>
            </a:rPr>
            <a:t>Kategória</a:t>
          </a:r>
          <a:endParaRPr lang="hu-HU" dirty="0">
            <a:latin typeface="+mj-lt"/>
          </a:endParaRPr>
        </a:p>
      </dgm:t>
    </dgm:pt>
    <dgm:pt modelId="{704E487E-C0A7-468D-8609-69D62BD1AC59}" type="parTrans" cxnId="{1703F8EC-52FD-43C3-8824-25C1FB3C3065}">
      <dgm:prSet/>
      <dgm:spPr/>
      <dgm:t>
        <a:bodyPr/>
        <a:lstStyle/>
        <a:p>
          <a:endParaRPr lang="hu-HU"/>
        </a:p>
      </dgm:t>
    </dgm:pt>
    <dgm:pt modelId="{0EC20E7F-BFB0-4E41-AEC7-4DF2A334E27F}" type="sibTrans" cxnId="{1703F8EC-52FD-43C3-8824-25C1FB3C3065}">
      <dgm:prSet/>
      <dgm:spPr/>
      <dgm:t>
        <a:bodyPr/>
        <a:lstStyle/>
        <a:p>
          <a:endParaRPr lang="hu-HU"/>
        </a:p>
      </dgm:t>
    </dgm:pt>
    <dgm:pt modelId="{49675ED5-8B31-4E2E-8C72-436D53DBE80B}">
      <dgm:prSet phldrT="[Szöveg]"/>
      <dgm:spPr>
        <a:solidFill>
          <a:srgbClr val="FF0099">
            <a:alpha val="80000"/>
          </a:srgbClr>
        </a:solidFill>
      </dgm:spPr>
      <dgm:t>
        <a:bodyPr/>
        <a:lstStyle/>
        <a:p>
          <a:r>
            <a:rPr lang="hu-HU" dirty="0" smtClean="0">
              <a:latin typeface="+mj-lt"/>
            </a:rPr>
            <a:t>Márka</a:t>
          </a:r>
          <a:endParaRPr lang="hu-HU" dirty="0">
            <a:latin typeface="+mj-lt"/>
          </a:endParaRPr>
        </a:p>
      </dgm:t>
    </dgm:pt>
    <dgm:pt modelId="{FBAB3CBC-B0ED-4C88-956C-40F5E817614F}" type="parTrans" cxnId="{5FB6F474-4C98-41A6-97DC-3552705C2EB6}">
      <dgm:prSet/>
      <dgm:spPr/>
      <dgm:t>
        <a:bodyPr/>
        <a:lstStyle/>
        <a:p>
          <a:endParaRPr lang="hu-HU"/>
        </a:p>
      </dgm:t>
    </dgm:pt>
    <dgm:pt modelId="{41BAF27E-45C2-433F-802C-A506DD8E409D}" type="sibTrans" cxnId="{5FB6F474-4C98-41A6-97DC-3552705C2EB6}">
      <dgm:prSet/>
      <dgm:spPr/>
      <dgm:t>
        <a:bodyPr/>
        <a:lstStyle/>
        <a:p>
          <a:endParaRPr lang="hu-HU"/>
        </a:p>
      </dgm:t>
    </dgm:pt>
    <dgm:pt modelId="{68B38BA0-4866-41F4-8956-79EBAEA958CA}" type="pres">
      <dgm:prSet presAssocID="{3FA7318E-CBF4-420E-AEDD-5ED56B0630DE}" presName="compositeShape" presStyleCnt="0">
        <dgm:presLayoutVars>
          <dgm:chMax val="7"/>
          <dgm:dir/>
          <dgm:resizeHandles val="exact"/>
        </dgm:presLayoutVars>
      </dgm:prSet>
      <dgm:spPr/>
    </dgm:pt>
    <dgm:pt modelId="{FDFDBA39-1AE5-4C00-B74E-6FE3F66E789F}" type="pres">
      <dgm:prSet presAssocID="{22AE1FDD-34F4-4F4A-AA35-3F8B0FDFBDB0}" presName="circ1" presStyleLbl="vennNode1" presStyleIdx="0" presStyleCnt="3"/>
      <dgm:spPr/>
      <dgm:t>
        <a:bodyPr/>
        <a:lstStyle/>
        <a:p>
          <a:endParaRPr lang="hu-HU"/>
        </a:p>
      </dgm:t>
    </dgm:pt>
    <dgm:pt modelId="{10CC1FC3-D200-4F98-A2E1-8ECDFD3AFBDE}" type="pres">
      <dgm:prSet presAssocID="{22AE1FDD-34F4-4F4A-AA35-3F8B0FDFBDB0}" presName="circ1Tx" presStyleLbl="revTx" presStyleIdx="0" presStyleCnt="0">
        <dgm:presLayoutVars>
          <dgm:chMax val="0"/>
          <dgm:chPref val="0"/>
          <dgm:bulletEnabled val="1"/>
        </dgm:presLayoutVars>
      </dgm:prSet>
      <dgm:spPr/>
      <dgm:t>
        <a:bodyPr/>
        <a:lstStyle/>
        <a:p>
          <a:endParaRPr lang="hu-HU"/>
        </a:p>
      </dgm:t>
    </dgm:pt>
    <dgm:pt modelId="{882167DB-2701-47A7-BF55-595B0C6F1F1F}" type="pres">
      <dgm:prSet presAssocID="{626C16B8-D51D-412A-B5DE-58AC542E34FC}" presName="circ2" presStyleLbl="vennNode1" presStyleIdx="1" presStyleCnt="3"/>
      <dgm:spPr/>
      <dgm:t>
        <a:bodyPr/>
        <a:lstStyle/>
        <a:p>
          <a:endParaRPr lang="hu-HU"/>
        </a:p>
      </dgm:t>
    </dgm:pt>
    <dgm:pt modelId="{E29F9D77-60FA-48B7-9DF7-9664CDD782DC}" type="pres">
      <dgm:prSet presAssocID="{626C16B8-D51D-412A-B5DE-58AC542E34FC}" presName="circ2Tx" presStyleLbl="revTx" presStyleIdx="0" presStyleCnt="0">
        <dgm:presLayoutVars>
          <dgm:chMax val="0"/>
          <dgm:chPref val="0"/>
          <dgm:bulletEnabled val="1"/>
        </dgm:presLayoutVars>
      </dgm:prSet>
      <dgm:spPr/>
      <dgm:t>
        <a:bodyPr/>
        <a:lstStyle/>
        <a:p>
          <a:endParaRPr lang="hu-HU"/>
        </a:p>
      </dgm:t>
    </dgm:pt>
    <dgm:pt modelId="{AA6056DA-6827-4F3A-8688-3E1157B99889}" type="pres">
      <dgm:prSet presAssocID="{49675ED5-8B31-4E2E-8C72-436D53DBE80B}" presName="circ3" presStyleLbl="vennNode1" presStyleIdx="2" presStyleCnt="3"/>
      <dgm:spPr/>
      <dgm:t>
        <a:bodyPr/>
        <a:lstStyle/>
        <a:p>
          <a:endParaRPr lang="hu-HU"/>
        </a:p>
      </dgm:t>
    </dgm:pt>
    <dgm:pt modelId="{DE59EEBA-0CDA-4B85-93DB-02FA6B069E3A}" type="pres">
      <dgm:prSet presAssocID="{49675ED5-8B31-4E2E-8C72-436D53DBE80B}" presName="circ3Tx" presStyleLbl="revTx" presStyleIdx="0" presStyleCnt="0">
        <dgm:presLayoutVars>
          <dgm:chMax val="0"/>
          <dgm:chPref val="0"/>
          <dgm:bulletEnabled val="1"/>
        </dgm:presLayoutVars>
      </dgm:prSet>
      <dgm:spPr/>
      <dgm:t>
        <a:bodyPr/>
        <a:lstStyle/>
        <a:p>
          <a:endParaRPr lang="hu-HU"/>
        </a:p>
      </dgm:t>
    </dgm:pt>
  </dgm:ptLst>
  <dgm:cxnLst>
    <dgm:cxn modelId="{304FF1B8-E92F-49A7-9378-114DE705EFF0}" type="presOf" srcId="{626C16B8-D51D-412A-B5DE-58AC542E34FC}" destId="{E29F9D77-60FA-48B7-9DF7-9664CDD782DC}" srcOrd="1" destOrd="0" presId="urn:microsoft.com/office/officeart/2005/8/layout/venn1"/>
    <dgm:cxn modelId="{CBE79174-ED55-4167-A8E1-DF43FEF6B5DB}" type="presOf" srcId="{22AE1FDD-34F4-4F4A-AA35-3F8B0FDFBDB0}" destId="{FDFDBA39-1AE5-4C00-B74E-6FE3F66E789F}" srcOrd="0" destOrd="0" presId="urn:microsoft.com/office/officeart/2005/8/layout/venn1"/>
    <dgm:cxn modelId="{5FB6F474-4C98-41A6-97DC-3552705C2EB6}" srcId="{3FA7318E-CBF4-420E-AEDD-5ED56B0630DE}" destId="{49675ED5-8B31-4E2E-8C72-436D53DBE80B}" srcOrd="2" destOrd="0" parTransId="{FBAB3CBC-B0ED-4C88-956C-40F5E817614F}" sibTransId="{41BAF27E-45C2-433F-802C-A506DD8E409D}"/>
    <dgm:cxn modelId="{15F60963-7F3C-493A-BAFE-28577F6E191C}" type="presOf" srcId="{49675ED5-8B31-4E2E-8C72-436D53DBE80B}" destId="{DE59EEBA-0CDA-4B85-93DB-02FA6B069E3A}" srcOrd="1" destOrd="0" presId="urn:microsoft.com/office/officeart/2005/8/layout/venn1"/>
    <dgm:cxn modelId="{00B672A0-9A7E-4F2C-96FC-2FC33F6A1C7F}" type="presOf" srcId="{22AE1FDD-34F4-4F4A-AA35-3F8B0FDFBDB0}" destId="{10CC1FC3-D200-4F98-A2E1-8ECDFD3AFBDE}" srcOrd="1" destOrd="0" presId="urn:microsoft.com/office/officeart/2005/8/layout/venn1"/>
    <dgm:cxn modelId="{A4AAC38A-FDC2-4C23-B656-3A022B046728}" type="presOf" srcId="{3FA7318E-CBF4-420E-AEDD-5ED56B0630DE}" destId="{68B38BA0-4866-41F4-8956-79EBAEA958CA}" srcOrd="0" destOrd="0" presId="urn:microsoft.com/office/officeart/2005/8/layout/venn1"/>
    <dgm:cxn modelId="{1703F8EC-52FD-43C3-8824-25C1FB3C3065}" srcId="{3FA7318E-CBF4-420E-AEDD-5ED56B0630DE}" destId="{626C16B8-D51D-412A-B5DE-58AC542E34FC}" srcOrd="1" destOrd="0" parTransId="{704E487E-C0A7-468D-8609-69D62BD1AC59}" sibTransId="{0EC20E7F-BFB0-4E41-AEC7-4DF2A334E27F}"/>
    <dgm:cxn modelId="{B2FF98D9-899D-4B7B-A193-D1704390ED59}" type="presOf" srcId="{49675ED5-8B31-4E2E-8C72-436D53DBE80B}" destId="{AA6056DA-6827-4F3A-8688-3E1157B99889}" srcOrd="0" destOrd="0" presId="urn:microsoft.com/office/officeart/2005/8/layout/venn1"/>
    <dgm:cxn modelId="{A24360CA-6549-47DA-A2A2-D63D07C0F168}" srcId="{3FA7318E-CBF4-420E-AEDD-5ED56B0630DE}" destId="{22AE1FDD-34F4-4F4A-AA35-3F8B0FDFBDB0}" srcOrd="0" destOrd="0" parTransId="{22E62626-6909-4E11-A876-5B068BF0032B}" sibTransId="{832ABDFC-1AD8-4422-9B74-3D228E9B170F}"/>
    <dgm:cxn modelId="{CFB0BEEF-9AA5-4EE4-BB70-CE8B15998351}" type="presOf" srcId="{626C16B8-D51D-412A-B5DE-58AC542E34FC}" destId="{882167DB-2701-47A7-BF55-595B0C6F1F1F}" srcOrd="0" destOrd="0" presId="urn:microsoft.com/office/officeart/2005/8/layout/venn1"/>
    <dgm:cxn modelId="{7254567F-9A8E-4411-ADBD-3923DE3A02DE}" type="presParOf" srcId="{68B38BA0-4866-41F4-8956-79EBAEA958CA}" destId="{FDFDBA39-1AE5-4C00-B74E-6FE3F66E789F}" srcOrd="0" destOrd="0" presId="urn:microsoft.com/office/officeart/2005/8/layout/venn1"/>
    <dgm:cxn modelId="{C288EE4A-4404-4D0A-8420-A26E6589C950}" type="presParOf" srcId="{68B38BA0-4866-41F4-8956-79EBAEA958CA}" destId="{10CC1FC3-D200-4F98-A2E1-8ECDFD3AFBDE}" srcOrd="1" destOrd="0" presId="urn:microsoft.com/office/officeart/2005/8/layout/venn1"/>
    <dgm:cxn modelId="{396C722F-DFAE-4E81-96D5-946045189849}" type="presParOf" srcId="{68B38BA0-4866-41F4-8956-79EBAEA958CA}" destId="{882167DB-2701-47A7-BF55-595B0C6F1F1F}" srcOrd="2" destOrd="0" presId="urn:microsoft.com/office/officeart/2005/8/layout/venn1"/>
    <dgm:cxn modelId="{624D6487-4A08-45FC-8AFC-6CF2C8D3A514}" type="presParOf" srcId="{68B38BA0-4866-41F4-8956-79EBAEA958CA}" destId="{E29F9D77-60FA-48B7-9DF7-9664CDD782DC}" srcOrd="3" destOrd="0" presId="urn:microsoft.com/office/officeart/2005/8/layout/venn1"/>
    <dgm:cxn modelId="{3F4AD83E-12F3-4F87-B5D0-EA7CDE803460}" type="presParOf" srcId="{68B38BA0-4866-41F4-8956-79EBAEA958CA}" destId="{AA6056DA-6827-4F3A-8688-3E1157B99889}" srcOrd="4" destOrd="0" presId="urn:microsoft.com/office/officeart/2005/8/layout/venn1"/>
    <dgm:cxn modelId="{659B3A3C-E389-4F58-A2F9-9C26F8AA6F5B}" type="presParOf" srcId="{68B38BA0-4866-41F4-8956-79EBAEA958CA}" destId="{DE59EEBA-0CDA-4B85-93DB-02FA6B069E3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3FA7318E-CBF4-420E-AEDD-5ED56B0630DE}" type="doc">
      <dgm:prSet loTypeId="urn:microsoft.com/office/officeart/2005/8/layout/venn1" loCatId="relationship" qsTypeId="urn:microsoft.com/office/officeart/2005/8/quickstyle/simple1" qsCatId="simple" csTypeId="urn:microsoft.com/office/officeart/2005/8/colors/accent6_5" csCatId="accent6" phldr="1"/>
      <dgm:spPr/>
    </dgm:pt>
    <dgm:pt modelId="{22AE1FDD-34F4-4F4A-AA35-3F8B0FDFBDB0}">
      <dgm:prSet phldrT="[Szöveg]"/>
      <dgm:spPr>
        <a:solidFill>
          <a:srgbClr val="7030A0">
            <a:alpha val="73000"/>
          </a:srgbClr>
        </a:solidFill>
      </dgm:spPr>
      <dgm:t>
        <a:bodyPr/>
        <a:lstStyle/>
        <a:p>
          <a:r>
            <a:rPr lang="hu-HU" dirty="0" smtClean="0">
              <a:latin typeface="+mj-lt"/>
            </a:rPr>
            <a:t>Fogyasztó</a:t>
          </a:r>
          <a:endParaRPr lang="hu-HU" dirty="0">
            <a:latin typeface="+mj-lt"/>
          </a:endParaRPr>
        </a:p>
      </dgm:t>
    </dgm:pt>
    <dgm:pt modelId="{22E62626-6909-4E11-A876-5B068BF0032B}" type="parTrans" cxnId="{A24360CA-6549-47DA-A2A2-D63D07C0F168}">
      <dgm:prSet/>
      <dgm:spPr/>
      <dgm:t>
        <a:bodyPr/>
        <a:lstStyle/>
        <a:p>
          <a:endParaRPr lang="hu-HU"/>
        </a:p>
      </dgm:t>
    </dgm:pt>
    <dgm:pt modelId="{832ABDFC-1AD8-4422-9B74-3D228E9B170F}" type="sibTrans" cxnId="{A24360CA-6549-47DA-A2A2-D63D07C0F168}">
      <dgm:prSet/>
      <dgm:spPr/>
      <dgm:t>
        <a:bodyPr/>
        <a:lstStyle/>
        <a:p>
          <a:endParaRPr lang="hu-HU"/>
        </a:p>
      </dgm:t>
    </dgm:pt>
    <dgm:pt modelId="{626C16B8-D51D-412A-B5DE-58AC542E34FC}">
      <dgm:prSet phldrT="[Szöveg]"/>
      <dgm:spPr>
        <a:solidFill>
          <a:schemeClr val="tx1">
            <a:lumMod val="50000"/>
            <a:lumOff val="50000"/>
            <a:alpha val="65000"/>
          </a:schemeClr>
        </a:solidFill>
      </dgm:spPr>
      <dgm:t>
        <a:bodyPr/>
        <a:lstStyle/>
        <a:p>
          <a:r>
            <a:rPr lang="hu-HU" dirty="0" smtClean="0">
              <a:latin typeface="+mj-lt"/>
            </a:rPr>
            <a:t>Kategória</a:t>
          </a:r>
          <a:endParaRPr lang="hu-HU" dirty="0">
            <a:latin typeface="+mj-lt"/>
          </a:endParaRPr>
        </a:p>
      </dgm:t>
    </dgm:pt>
    <dgm:pt modelId="{704E487E-C0A7-468D-8609-69D62BD1AC59}" type="parTrans" cxnId="{1703F8EC-52FD-43C3-8824-25C1FB3C3065}">
      <dgm:prSet/>
      <dgm:spPr/>
      <dgm:t>
        <a:bodyPr/>
        <a:lstStyle/>
        <a:p>
          <a:endParaRPr lang="hu-HU"/>
        </a:p>
      </dgm:t>
    </dgm:pt>
    <dgm:pt modelId="{0EC20E7F-BFB0-4E41-AEC7-4DF2A334E27F}" type="sibTrans" cxnId="{1703F8EC-52FD-43C3-8824-25C1FB3C3065}">
      <dgm:prSet/>
      <dgm:spPr/>
      <dgm:t>
        <a:bodyPr/>
        <a:lstStyle/>
        <a:p>
          <a:endParaRPr lang="hu-HU"/>
        </a:p>
      </dgm:t>
    </dgm:pt>
    <dgm:pt modelId="{49675ED5-8B31-4E2E-8C72-436D53DBE80B}">
      <dgm:prSet phldrT="[Szöveg]"/>
      <dgm:spPr>
        <a:solidFill>
          <a:srgbClr val="FF0099">
            <a:alpha val="80000"/>
          </a:srgbClr>
        </a:solidFill>
      </dgm:spPr>
      <dgm:t>
        <a:bodyPr/>
        <a:lstStyle/>
        <a:p>
          <a:r>
            <a:rPr lang="hu-HU" dirty="0" smtClean="0">
              <a:latin typeface="+mj-lt"/>
            </a:rPr>
            <a:t>Márka</a:t>
          </a:r>
          <a:endParaRPr lang="hu-HU" dirty="0">
            <a:latin typeface="+mj-lt"/>
          </a:endParaRPr>
        </a:p>
      </dgm:t>
    </dgm:pt>
    <dgm:pt modelId="{FBAB3CBC-B0ED-4C88-956C-40F5E817614F}" type="parTrans" cxnId="{5FB6F474-4C98-41A6-97DC-3552705C2EB6}">
      <dgm:prSet/>
      <dgm:spPr/>
      <dgm:t>
        <a:bodyPr/>
        <a:lstStyle/>
        <a:p>
          <a:endParaRPr lang="hu-HU"/>
        </a:p>
      </dgm:t>
    </dgm:pt>
    <dgm:pt modelId="{41BAF27E-45C2-433F-802C-A506DD8E409D}" type="sibTrans" cxnId="{5FB6F474-4C98-41A6-97DC-3552705C2EB6}">
      <dgm:prSet/>
      <dgm:spPr/>
      <dgm:t>
        <a:bodyPr/>
        <a:lstStyle/>
        <a:p>
          <a:endParaRPr lang="hu-HU"/>
        </a:p>
      </dgm:t>
    </dgm:pt>
    <dgm:pt modelId="{68B38BA0-4866-41F4-8956-79EBAEA958CA}" type="pres">
      <dgm:prSet presAssocID="{3FA7318E-CBF4-420E-AEDD-5ED56B0630DE}" presName="compositeShape" presStyleCnt="0">
        <dgm:presLayoutVars>
          <dgm:chMax val="7"/>
          <dgm:dir/>
          <dgm:resizeHandles val="exact"/>
        </dgm:presLayoutVars>
      </dgm:prSet>
      <dgm:spPr/>
    </dgm:pt>
    <dgm:pt modelId="{FDFDBA39-1AE5-4C00-B74E-6FE3F66E789F}" type="pres">
      <dgm:prSet presAssocID="{22AE1FDD-34F4-4F4A-AA35-3F8B0FDFBDB0}" presName="circ1" presStyleLbl="vennNode1" presStyleIdx="0" presStyleCnt="3"/>
      <dgm:spPr/>
      <dgm:t>
        <a:bodyPr/>
        <a:lstStyle/>
        <a:p>
          <a:endParaRPr lang="hu-HU"/>
        </a:p>
      </dgm:t>
    </dgm:pt>
    <dgm:pt modelId="{10CC1FC3-D200-4F98-A2E1-8ECDFD3AFBDE}" type="pres">
      <dgm:prSet presAssocID="{22AE1FDD-34F4-4F4A-AA35-3F8B0FDFBDB0}" presName="circ1Tx" presStyleLbl="revTx" presStyleIdx="0" presStyleCnt="0">
        <dgm:presLayoutVars>
          <dgm:chMax val="0"/>
          <dgm:chPref val="0"/>
          <dgm:bulletEnabled val="1"/>
        </dgm:presLayoutVars>
      </dgm:prSet>
      <dgm:spPr/>
      <dgm:t>
        <a:bodyPr/>
        <a:lstStyle/>
        <a:p>
          <a:endParaRPr lang="hu-HU"/>
        </a:p>
      </dgm:t>
    </dgm:pt>
    <dgm:pt modelId="{882167DB-2701-47A7-BF55-595B0C6F1F1F}" type="pres">
      <dgm:prSet presAssocID="{626C16B8-D51D-412A-B5DE-58AC542E34FC}" presName="circ2" presStyleLbl="vennNode1" presStyleIdx="1" presStyleCnt="3"/>
      <dgm:spPr/>
      <dgm:t>
        <a:bodyPr/>
        <a:lstStyle/>
        <a:p>
          <a:endParaRPr lang="hu-HU"/>
        </a:p>
      </dgm:t>
    </dgm:pt>
    <dgm:pt modelId="{E29F9D77-60FA-48B7-9DF7-9664CDD782DC}" type="pres">
      <dgm:prSet presAssocID="{626C16B8-D51D-412A-B5DE-58AC542E34FC}" presName="circ2Tx" presStyleLbl="revTx" presStyleIdx="0" presStyleCnt="0">
        <dgm:presLayoutVars>
          <dgm:chMax val="0"/>
          <dgm:chPref val="0"/>
          <dgm:bulletEnabled val="1"/>
        </dgm:presLayoutVars>
      </dgm:prSet>
      <dgm:spPr/>
      <dgm:t>
        <a:bodyPr/>
        <a:lstStyle/>
        <a:p>
          <a:endParaRPr lang="hu-HU"/>
        </a:p>
      </dgm:t>
    </dgm:pt>
    <dgm:pt modelId="{AA6056DA-6827-4F3A-8688-3E1157B99889}" type="pres">
      <dgm:prSet presAssocID="{49675ED5-8B31-4E2E-8C72-436D53DBE80B}" presName="circ3" presStyleLbl="vennNode1" presStyleIdx="2" presStyleCnt="3"/>
      <dgm:spPr/>
      <dgm:t>
        <a:bodyPr/>
        <a:lstStyle/>
        <a:p>
          <a:endParaRPr lang="hu-HU"/>
        </a:p>
      </dgm:t>
    </dgm:pt>
    <dgm:pt modelId="{DE59EEBA-0CDA-4B85-93DB-02FA6B069E3A}" type="pres">
      <dgm:prSet presAssocID="{49675ED5-8B31-4E2E-8C72-436D53DBE80B}" presName="circ3Tx" presStyleLbl="revTx" presStyleIdx="0" presStyleCnt="0">
        <dgm:presLayoutVars>
          <dgm:chMax val="0"/>
          <dgm:chPref val="0"/>
          <dgm:bulletEnabled val="1"/>
        </dgm:presLayoutVars>
      </dgm:prSet>
      <dgm:spPr/>
      <dgm:t>
        <a:bodyPr/>
        <a:lstStyle/>
        <a:p>
          <a:endParaRPr lang="hu-HU"/>
        </a:p>
      </dgm:t>
    </dgm:pt>
  </dgm:ptLst>
  <dgm:cxnLst>
    <dgm:cxn modelId="{FB16AB1A-50FD-4F59-8003-FB828CAD9913}" type="presOf" srcId="{22AE1FDD-34F4-4F4A-AA35-3F8B0FDFBDB0}" destId="{FDFDBA39-1AE5-4C00-B74E-6FE3F66E789F}" srcOrd="0" destOrd="0" presId="urn:microsoft.com/office/officeart/2005/8/layout/venn1"/>
    <dgm:cxn modelId="{A6B7E1EE-961B-4A59-8D71-B4B6F0EE0555}" type="presOf" srcId="{626C16B8-D51D-412A-B5DE-58AC542E34FC}" destId="{E29F9D77-60FA-48B7-9DF7-9664CDD782DC}" srcOrd="1" destOrd="0" presId="urn:microsoft.com/office/officeart/2005/8/layout/venn1"/>
    <dgm:cxn modelId="{A24360CA-6549-47DA-A2A2-D63D07C0F168}" srcId="{3FA7318E-CBF4-420E-AEDD-5ED56B0630DE}" destId="{22AE1FDD-34F4-4F4A-AA35-3F8B0FDFBDB0}" srcOrd="0" destOrd="0" parTransId="{22E62626-6909-4E11-A876-5B068BF0032B}" sibTransId="{832ABDFC-1AD8-4422-9B74-3D228E9B170F}"/>
    <dgm:cxn modelId="{27007E6A-8833-46F5-A3C8-434A9648CECF}" type="presOf" srcId="{49675ED5-8B31-4E2E-8C72-436D53DBE80B}" destId="{AA6056DA-6827-4F3A-8688-3E1157B99889}" srcOrd="0" destOrd="0" presId="urn:microsoft.com/office/officeart/2005/8/layout/venn1"/>
    <dgm:cxn modelId="{A570B83A-F627-49CB-9157-FBF081CD99EB}" type="presOf" srcId="{3FA7318E-CBF4-420E-AEDD-5ED56B0630DE}" destId="{68B38BA0-4866-41F4-8956-79EBAEA958CA}" srcOrd="0" destOrd="0" presId="urn:microsoft.com/office/officeart/2005/8/layout/venn1"/>
    <dgm:cxn modelId="{648962D7-F576-467F-A3A7-BF7E0DF6F2B1}" type="presOf" srcId="{49675ED5-8B31-4E2E-8C72-436D53DBE80B}" destId="{DE59EEBA-0CDA-4B85-93DB-02FA6B069E3A}" srcOrd="1" destOrd="0" presId="urn:microsoft.com/office/officeart/2005/8/layout/venn1"/>
    <dgm:cxn modelId="{2A19D352-A79B-4534-AF91-3B92F8FCD043}" type="presOf" srcId="{626C16B8-D51D-412A-B5DE-58AC542E34FC}" destId="{882167DB-2701-47A7-BF55-595B0C6F1F1F}" srcOrd="0" destOrd="0" presId="urn:microsoft.com/office/officeart/2005/8/layout/venn1"/>
    <dgm:cxn modelId="{5FB6F474-4C98-41A6-97DC-3552705C2EB6}" srcId="{3FA7318E-CBF4-420E-AEDD-5ED56B0630DE}" destId="{49675ED5-8B31-4E2E-8C72-436D53DBE80B}" srcOrd="2" destOrd="0" parTransId="{FBAB3CBC-B0ED-4C88-956C-40F5E817614F}" sibTransId="{41BAF27E-45C2-433F-802C-A506DD8E409D}"/>
    <dgm:cxn modelId="{FAE4AEAF-75FF-4EAB-85BF-6225D16C4F97}" type="presOf" srcId="{22AE1FDD-34F4-4F4A-AA35-3F8B0FDFBDB0}" destId="{10CC1FC3-D200-4F98-A2E1-8ECDFD3AFBDE}" srcOrd="1" destOrd="0" presId="urn:microsoft.com/office/officeart/2005/8/layout/venn1"/>
    <dgm:cxn modelId="{1703F8EC-52FD-43C3-8824-25C1FB3C3065}" srcId="{3FA7318E-CBF4-420E-AEDD-5ED56B0630DE}" destId="{626C16B8-D51D-412A-B5DE-58AC542E34FC}" srcOrd="1" destOrd="0" parTransId="{704E487E-C0A7-468D-8609-69D62BD1AC59}" sibTransId="{0EC20E7F-BFB0-4E41-AEC7-4DF2A334E27F}"/>
    <dgm:cxn modelId="{ED630BAB-291B-4867-8050-AE95C61CD77E}" type="presParOf" srcId="{68B38BA0-4866-41F4-8956-79EBAEA958CA}" destId="{FDFDBA39-1AE5-4C00-B74E-6FE3F66E789F}" srcOrd="0" destOrd="0" presId="urn:microsoft.com/office/officeart/2005/8/layout/venn1"/>
    <dgm:cxn modelId="{7E57D161-6423-4C3A-8483-8815205F7A84}" type="presParOf" srcId="{68B38BA0-4866-41F4-8956-79EBAEA958CA}" destId="{10CC1FC3-D200-4F98-A2E1-8ECDFD3AFBDE}" srcOrd="1" destOrd="0" presId="urn:microsoft.com/office/officeart/2005/8/layout/venn1"/>
    <dgm:cxn modelId="{FAF0A57E-7A78-4F04-A9C4-88FC3676A548}" type="presParOf" srcId="{68B38BA0-4866-41F4-8956-79EBAEA958CA}" destId="{882167DB-2701-47A7-BF55-595B0C6F1F1F}" srcOrd="2" destOrd="0" presId="urn:microsoft.com/office/officeart/2005/8/layout/venn1"/>
    <dgm:cxn modelId="{D8B89891-6DC7-41A4-B506-9EB15D8E1289}" type="presParOf" srcId="{68B38BA0-4866-41F4-8956-79EBAEA958CA}" destId="{E29F9D77-60FA-48B7-9DF7-9664CDD782DC}" srcOrd="3" destOrd="0" presId="urn:microsoft.com/office/officeart/2005/8/layout/venn1"/>
    <dgm:cxn modelId="{43C59D58-9289-42F6-ABEB-4DBCE11D009A}" type="presParOf" srcId="{68B38BA0-4866-41F4-8956-79EBAEA958CA}" destId="{AA6056DA-6827-4F3A-8688-3E1157B99889}" srcOrd="4" destOrd="0" presId="urn:microsoft.com/office/officeart/2005/8/layout/venn1"/>
    <dgm:cxn modelId="{FE7BA7CA-1B6D-43D2-8FEB-8DE77A55589F}" type="presParOf" srcId="{68B38BA0-4866-41F4-8956-79EBAEA958CA}" destId="{DE59EEBA-0CDA-4B85-93DB-02FA6B069E3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3FA7318E-CBF4-420E-AEDD-5ED56B0630DE}" type="doc">
      <dgm:prSet loTypeId="urn:microsoft.com/office/officeart/2005/8/layout/venn1" loCatId="relationship" qsTypeId="urn:microsoft.com/office/officeart/2005/8/quickstyle/simple1" qsCatId="simple" csTypeId="urn:microsoft.com/office/officeart/2005/8/colors/accent6_5" csCatId="accent6" phldr="1"/>
      <dgm:spPr/>
    </dgm:pt>
    <dgm:pt modelId="{22AE1FDD-34F4-4F4A-AA35-3F8B0FDFBDB0}">
      <dgm:prSet phldrT="[Szöveg]"/>
      <dgm:spPr>
        <a:solidFill>
          <a:srgbClr val="7030A0">
            <a:alpha val="73000"/>
          </a:srgbClr>
        </a:solidFill>
      </dgm:spPr>
      <dgm:t>
        <a:bodyPr/>
        <a:lstStyle/>
        <a:p>
          <a:r>
            <a:rPr lang="hu-HU" dirty="0" smtClean="0">
              <a:latin typeface="+mj-lt"/>
            </a:rPr>
            <a:t>Fogyasztó</a:t>
          </a:r>
          <a:endParaRPr lang="hu-HU" dirty="0">
            <a:latin typeface="+mj-lt"/>
          </a:endParaRPr>
        </a:p>
      </dgm:t>
    </dgm:pt>
    <dgm:pt modelId="{22E62626-6909-4E11-A876-5B068BF0032B}" type="parTrans" cxnId="{A24360CA-6549-47DA-A2A2-D63D07C0F168}">
      <dgm:prSet/>
      <dgm:spPr/>
      <dgm:t>
        <a:bodyPr/>
        <a:lstStyle/>
        <a:p>
          <a:endParaRPr lang="hu-HU"/>
        </a:p>
      </dgm:t>
    </dgm:pt>
    <dgm:pt modelId="{832ABDFC-1AD8-4422-9B74-3D228E9B170F}" type="sibTrans" cxnId="{A24360CA-6549-47DA-A2A2-D63D07C0F168}">
      <dgm:prSet/>
      <dgm:spPr/>
      <dgm:t>
        <a:bodyPr/>
        <a:lstStyle/>
        <a:p>
          <a:endParaRPr lang="hu-HU"/>
        </a:p>
      </dgm:t>
    </dgm:pt>
    <dgm:pt modelId="{626C16B8-D51D-412A-B5DE-58AC542E34FC}">
      <dgm:prSet phldrT="[Szöveg]"/>
      <dgm:spPr>
        <a:solidFill>
          <a:schemeClr val="tx1">
            <a:lumMod val="50000"/>
            <a:lumOff val="50000"/>
            <a:alpha val="65000"/>
          </a:schemeClr>
        </a:solidFill>
      </dgm:spPr>
      <dgm:t>
        <a:bodyPr/>
        <a:lstStyle/>
        <a:p>
          <a:r>
            <a:rPr lang="hu-HU" dirty="0" smtClean="0">
              <a:latin typeface="+mj-lt"/>
            </a:rPr>
            <a:t>Kategória</a:t>
          </a:r>
          <a:endParaRPr lang="hu-HU" dirty="0">
            <a:latin typeface="+mj-lt"/>
          </a:endParaRPr>
        </a:p>
      </dgm:t>
    </dgm:pt>
    <dgm:pt modelId="{704E487E-C0A7-468D-8609-69D62BD1AC59}" type="parTrans" cxnId="{1703F8EC-52FD-43C3-8824-25C1FB3C3065}">
      <dgm:prSet/>
      <dgm:spPr/>
      <dgm:t>
        <a:bodyPr/>
        <a:lstStyle/>
        <a:p>
          <a:endParaRPr lang="hu-HU"/>
        </a:p>
      </dgm:t>
    </dgm:pt>
    <dgm:pt modelId="{0EC20E7F-BFB0-4E41-AEC7-4DF2A334E27F}" type="sibTrans" cxnId="{1703F8EC-52FD-43C3-8824-25C1FB3C3065}">
      <dgm:prSet/>
      <dgm:spPr/>
      <dgm:t>
        <a:bodyPr/>
        <a:lstStyle/>
        <a:p>
          <a:endParaRPr lang="hu-HU"/>
        </a:p>
      </dgm:t>
    </dgm:pt>
    <dgm:pt modelId="{49675ED5-8B31-4E2E-8C72-436D53DBE80B}">
      <dgm:prSet phldrT="[Szöveg]"/>
      <dgm:spPr>
        <a:solidFill>
          <a:srgbClr val="FF0099">
            <a:alpha val="80000"/>
          </a:srgbClr>
        </a:solidFill>
      </dgm:spPr>
      <dgm:t>
        <a:bodyPr/>
        <a:lstStyle/>
        <a:p>
          <a:r>
            <a:rPr lang="hu-HU" dirty="0" smtClean="0">
              <a:latin typeface="+mj-lt"/>
            </a:rPr>
            <a:t>Márka</a:t>
          </a:r>
          <a:endParaRPr lang="hu-HU" dirty="0">
            <a:latin typeface="+mj-lt"/>
          </a:endParaRPr>
        </a:p>
      </dgm:t>
    </dgm:pt>
    <dgm:pt modelId="{FBAB3CBC-B0ED-4C88-956C-40F5E817614F}" type="parTrans" cxnId="{5FB6F474-4C98-41A6-97DC-3552705C2EB6}">
      <dgm:prSet/>
      <dgm:spPr/>
      <dgm:t>
        <a:bodyPr/>
        <a:lstStyle/>
        <a:p>
          <a:endParaRPr lang="hu-HU"/>
        </a:p>
      </dgm:t>
    </dgm:pt>
    <dgm:pt modelId="{41BAF27E-45C2-433F-802C-A506DD8E409D}" type="sibTrans" cxnId="{5FB6F474-4C98-41A6-97DC-3552705C2EB6}">
      <dgm:prSet/>
      <dgm:spPr/>
      <dgm:t>
        <a:bodyPr/>
        <a:lstStyle/>
        <a:p>
          <a:endParaRPr lang="hu-HU"/>
        </a:p>
      </dgm:t>
    </dgm:pt>
    <dgm:pt modelId="{68B38BA0-4866-41F4-8956-79EBAEA958CA}" type="pres">
      <dgm:prSet presAssocID="{3FA7318E-CBF4-420E-AEDD-5ED56B0630DE}" presName="compositeShape" presStyleCnt="0">
        <dgm:presLayoutVars>
          <dgm:chMax val="7"/>
          <dgm:dir/>
          <dgm:resizeHandles val="exact"/>
        </dgm:presLayoutVars>
      </dgm:prSet>
      <dgm:spPr/>
    </dgm:pt>
    <dgm:pt modelId="{FDFDBA39-1AE5-4C00-B74E-6FE3F66E789F}" type="pres">
      <dgm:prSet presAssocID="{22AE1FDD-34F4-4F4A-AA35-3F8B0FDFBDB0}" presName="circ1" presStyleLbl="vennNode1" presStyleIdx="0" presStyleCnt="3"/>
      <dgm:spPr/>
      <dgm:t>
        <a:bodyPr/>
        <a:lstStyle/>
        <a:p>
          <a:endParaRPr lang="hu-HU"/>
        </a:p>
      </dgm:t>
    </dgm:pt>
    <dgm:pt modelId="{10CC1FC3-D200-4F98-A2E1-8ECDFD3AFBDE}" type="pres">
      <dgm:prSet presAssocID="{22AE1FDD-34F4-4F4A-AA35-3F8B0FDFBDB0}" presName="circ1Tx" presStyleLbl="revTx" presStyleIdx="0" presStyleCnt="0">
        <dgm:presLayoutVars>
          <dgm:chMax val="0"/>
          <dgm:chPref val="0"/>
          <dgm:bulletEnabled val="1"/>
        </dgm:presLayoutVars>
      </dgm:prSet>
      <dgm:spPr/>
      <dgm:t>
        <a:bodyPr/>
        <a:lstStyle/>
        <a:p>
          <a:endParaRPr lang="hu-HU"/>
        </a:p>
      </dgm:t>
    </dgm:pt>
    <dgm:pt modelId="{882167DB-2701-47A7-BF55-595B0C6F1F1F}" type="pres">
      <dgm:prSet presAssocID="{626C16B8-D51D-412A-B5DE-58AC542E34FC}" presName="circ2" presStyleLbl="vennNode1" presStyleIdx="1" presStyleCnt="3"/>
      <dgm:spPr/>
      <dgm:t>
        <a:bodyPr/>
        <a:lstStyle/>
        <a:p>
          <a:endParaRPr lang="hu-HU"/>
        </a:p>
      </dgm:t>
    </dgm:pt>
    <dgm:pt modelId="{E29F9D77-60FA-48B7-9DF7-9664CDD782DC}" type="pres">
      <dgm:prSet presAssocID="{626C16B8-D51D-412A-B5DE-58AC542E34FC}" presName="circ2Tx" presStyleLbl="revTx" presStyleIdx="0" presStyleCnt="0">
        <dgm:presLayoutVars>
          <dgm:chMax val="0"/>
          <dgm:chPref val="0"/>
          <dgm:bulletEnabled val="1"/>
        </dgm:presLayoutVars>
      </dgm:prSet>
      <dgm:spPr/>
      <dgm:t>
        <a:bodyPr/>
        <a:lstStyle/>
        <a:p>
          <a:endParaRPr lang="hu-HU"/>
        </a:p>
      </dgm:t>
    </dgm:pt>
    <dgm:pt modelId="{AA6056DA-6827-4F3A-8688-3E1157B99889}" type="pres">
      <dgm:prSet presAssocID="{49675ED5-8B31-4E2E-8C72-436D53DBE80B}" presName="circ3" presStyleLbl="vennNode1" presStyleIdx="2" presStyleCnt="3"/>
      <dgm:spPr/>
      <dgm:t>
        <a:bodyPr/>
        <a:lstStyle/>
        <a:p>
          <a:endParaRPr lang="hu-HU"/>
        </a:p>
      </dgm:t>
    </dgm:pt>
    <dgm:pt modelId="{DE59EEBA-0CDA-4B85-93DB-02FA6B069E3A}" type="pres">
      <dgm:prSet presAssocID="{49675ED5-8B31-4E2E-8C72-436D53DBE80B}" presName="circ3Tx" presStyleLbl="revTx" presStyleIdx="0" presStyleCnt="0">
        <dgm:presLayoutVars>
          <dgm:chMax val="0"/>
          <dgm:chPref val="0"/>
          <dgm:bulletEnabled val="1"/>
        </dgm:presLayoutVars>
      </dgm:prSet>
      <dgm:spPr/>
      <dgm:t>
        <a:bodyPr/>
        <a:lstStyle/>
        <a:p>
          <a:endParaRPr lang="hu-HU"/>
        </a:p>
      </dgm:t>
    </dgm:pt>
  </dgm:ptLst>
  <dgm:cxnLst>
    <dgm:cxn modelId="{18C9B1C3-18D2-4952-B4A8-1E50307E6124}" type="presOf" srcId="{626C16B8-D51D-412A-B5DE-58AC542E34FC}" destId="{E29F9D77-60FA-48B7-9DF7-9664CDD782DC}" srcOrd="1" destOrd="0" presId="urn:microsoft.com/office/officeart/2005/8/layout/venn1"/>
    <dgm:cxn modelId="{E22DC977-0B30-433B-9804-D113C10201D1}" type="presOf" srcId="{22AE1FDD-34F4-4F4A-AA35-3F8B0FDFBDB0}" destId="{10CC1FC3-D200-4F98-A2E1-8ECDFD3AFBDE}" srcOrd="1" destOrd="0" presId="urn:microsoft.com/office/officeart/2005/8/layout/venn1"/>
    <dgm:cxn modelId="{7555E037-B529-43E0-AF23-16788C24F1B5}" type="presOf" srcId="{22AE1FDD-34F4-4F4A-AA35-3F8B0FDFBDB0}" destId="{FDFDBA39-1AE5-4C00-B74E-6FE3F66E789F}" srcOrd="0" destOrd="0" presId="urn:microsoft.com/office/officeart/2005/8/layout/venn1"/>
    <dgm:cxn modelId="{5FB6F474-4C98-41A6-97DC-3552705C2EB6}" srcId="{3FA7318E-CBF4-420E-AEDD-5ED56B0630DE}" destId="{49675ED5-8B31-4E2E-8C72-436D53DBE80B}" srcOrd="2" destOrd="0" parTransId="{FBAB3CBC-B0ED-4C88-956C-40F5E817614F}" sibTransId="{41BAF27E-45C2-433F-802C-A506DD8E409D}"/>
    <dgm:cxn modelId="{5095B4AC-2999-4CE6-B490-211A7C1CCE40}" type="presOf" srcId="{49675ED5-8B31-4E2E-8C72-436D53DBE80B}" destId="{DE59EEBA-0CDA-4B85-93DB-02FA6B069E3A}" srcOrd="1" destOrd="0" presId="urn:microsoft.com/office/officeart/2005/8/layout/venn1"/>
    <dgm:cxn modelId="{E90551A2-E371-427C-8318-2E41D98368C6}" type="presOf" srcId="{49675ED5-8B31-4E2E-8C72-436D53DBE80B}" destId="{AA6056DA-6827-4F3A-8688-3E1157B99889}" srcOrd="0" destOrd="0" presId="urn:microsoft.com/office/officeart/2005/8/layout/venn1"/>
    <dgm:cxn modelId="{1703F8EC-52FD-43C3-8824-25C1FB3C3065}" srcId="{3FA7318E-CBF4-420E-AEDD-5ED56B0630DE}" destId="{626C16B8-D51D-412A-B5DE-58AC542E34FC}" srcOrd="1" destOrd="0" parTransId="{704E487E-C0A7-468D-8609-69D62BD1AC59}" sibTransId="{0EC20E7F-BFB0-4E41-AEC7-4DF2A334E27F}"/>
    <dgm:cxn modelId="{A24360CA-6549-47DA-A2A2-D63D07C0F168}" srcId="{3FA7318E-CBF4-420E-AEDD-5ED56B0630DE}" destId="{22AE1FDD-34F4-4F4A-AA35-3F8B0FDFBDB0}" srcOrd="0" destOrd="0" parTransId="{22E62626-6909-4E11-A876-5B068BF0032B}" sibTransId="{832ABDFC-1AD8-4422-9B74-3D228E9B170F}"/>
    <dgm:cxn modelId="{C701C9BB-B032-46CC-98B9-03493A64D466}" type="presOf" srcId="{626C16B8-D51D-412A-B5DE-58AC542E34FC}" destId="{882167DB-2701-47A7-BF55-595B0C6F1F1F}" srcOrd="0" destOrd="0" presId="urn:microsoft.com/office/officeart/2005/8/layout/venn1"/>
    <dgm:cxn modelId="{95B4C7F2-0729-4DFA-AC29-34D127399591}" type="presOf" srcId="{3FA7318E-CBF4-420E-AEDD-5ED56B0630DE}" destId="{68B38BA0-4866-41F4-8956-79EBAEA958CA}" srcOrd="0" destOrd="0" presId="urn:microsoft.com/office/officeart/2005/8/layout/venn1"/>
    <dgm:cxn modelId="{58D14B51-03D0-4FBD-AED2-E30318E97C74}" type="presParOf" srcId="{68B38BA0-4866-41F4-8956-79EBAEA958CA}" destId="{FDFDBA39-1AE5-4C00-B74E-6FE3F66E789F}" srcOrd="0" destOrd="0" presId="urn:microsoft.com/office/officeart/2005/8/layout/venn1"/>
    <dgm:cxn modelId="{ACECF847-06AA-4288-816D-D9D0BD9D0C80}" type="presParOf" srcId="{68B38BA0-4866-41F4-8956-79EBAEA958CA}" destId="{10CC1FC3-D200-4F98-A2E1-8ECDFD3AFBDE}" srcOrd="1" destOrd="0" presId="urn:microsoft.com/office/officeart/2005/8/layout/venn1"/>
    <dgm:cxn modelId="{1BDDE8D5-9357-4FB5-888E-A7B7A9268122}" type="presParOf" srcId="{68B38BA0-4866-41F4-8956-79EBAEA958CA}" destId="{882167DB-2701-47A7-BF55-595B0C6F1F1F}" srcOrd="2" destOrd="0" presId="urn:microsoft.com/office/officeart/2005/8/layout/venn1"/>
    <dgm:cxn modelId="{EF1AE3B0-C141-443A-904E-5C03F00C7DB8}" type="presParOf" srcId="{68B38BA0-4866-41F4-8956-79EBAEA958CA}" destId="{E29F9D77-60FA-48B7-9DF7-9664CDD782DC}" srcOrd="3" destOrd="0" presId="urn:microsoft.com/office/officeart/2005/8/layout/venn1"/>
    <dgm:cxn modelId="{90C7AA9B-3572-48ED-92D8-335CC99AFB40}" type="presParOf" srcId="{68B38BA0-4866-41F4-8956-79EBAEA958CA}" destId="{AA6056DA-6827-4F3A-8688-3E1157B99889}" srcOrd="4" destOrd="0" presId="urn:microsoft.com/office/officeart/2005/8/layout/venn1"/>
    <dgm:cxn modelId="{C5627CD6-180C-4878-ADC9-402645EAAF8F}" type="presParOf" srcId="{68B38BA0-4866-41F4-8956-79EBAEA958CA}" destId="{DE59EEBA-0CDA-4B85-93DB-02FA6B069E3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40B5088-8710-4F69-A170-99367ACEBD5A}" type="doc">
      <dgm:prSet loTypeId="urn:microsoft.com/office/officeart/2005/8/layout/hProcess9" loCatId="process" qsTypeId="urn:microsoft.com/office/officeart/2005/8/quickstyle/simple1" qsCatId="simple" csTypeId="urn:microsoft.com/office/officeart/2005/8/colors/colorful1" csCatId="colorful" phldr="1"/>
      <dgm:spPr/>
    </dgm:pt>
    <dgm:pt modelId="{8C723D6C-04E3-4304-BDA2-DEFE1D83CDFD}">
      <dgm:prSet phldrT="[Szöveg]" custT="1"/>
      <dgm:spPr>
        <a:solidFill>
          <a:srgbClr val="FF79C9"/>
        </a:solidFill>
      </dgm:spPr>
      <dgm:t>
        <a:bodyPr/>
        <a:lstStyle/>
        <a:p>
          <a:r>
            <a:rPr lang="hu-HU" sz="1800" b="1" dirty="0" smtClean="0">
              <a:latin typeface="+mj-lt"/>
            </a:rPr>
            <a:t>Pozícionálás </a:t>
          </a:r>
          <a:endParaRPr lang="hu-HU" sz="1800" b="1" dirty="0">
            <a:latin typeface="+mj-lt"/>
          </a:endParaRPr>
        </a:p>
      </dgm:t>
    </dgm:pt>
    <dgm:pt modelId="{61367DE8-6EFF-46C4-ADB1-4D27B7E03657}" type="parTrans" cxnId="{1123832E-73A5-42C2-BE78-C090E9A9E1EB}">
      <dgm:prSet/>
      <dgm:spPr/>
      <dgm:t>
        <a:bodyPr/>
        <a:lstStyle/>
        <a:p>
          <a:endParaRPr lang="hu-HU"/>
        </a:p>
      </dgm:t>
    </dgm:pt>
    <dgm:pt modelId="{E56EC053-F833-4F7B-A0D7-5F5FD78D3E9B}" type="sibTrans" cxnId="{1123832E-73A5-42C2-BE78-C090E9A9E1EB}">
      <dgm:prSet/>
      <dgm:spPr/>
      <dgm:t>
        <a:bodyPr/>
        <a:lstStyle/>
        <a:p>
          <a:endParaRPr lang="hu-HU"/>
        </a:p>
      </dgm:t>
    </dgm:pt>
    <dgm:pt modelId="{F21DA1E4-FE47-4B75-B2EA-2C5BD06335A9}">
      <dgm:prSet phldrT="[Szöveg]" custT="1"/>
      <dgm:spPr>
        <a:solidFill>
          <a:srgbClr val="FF25A7"/>
        </a:solidFill>
      </dgm:spPr>
      <dgm:t>
        <a:bodyPr/>
        <a:lstStyle/>
        <a:p>
          <a:r>
            <a:rPr lang="hu-HU" sz="1800" b="1" dirty="0" smtClean="0">
              <a:latin typeface="+mj-lt"/>
            </a:rPr>
            <a:t>Célpiac és célcsoport analízis</a:t>
          </a:r>
          <a:endParaRPr lang="hu-HU" sz="1800" b="1" dirty="0">
            <a:latin typeface="+mj-lt"/>
          </a:endParaRPr>
        </a:p>
      </dgm:t>
    </dgm:pt>
    <dgm:pt modelId="{6B7BD3CB-49D3-4AA6-A0BB-2155744FA0DC}" type="parTrans" cxnId="{E19EB9C6-B907-457E-AD57-E380FC6A3061}">
      <dgm:prSet/>
      <dgm:spPr/>
      <dgm:t>
        <a:bodyPr/>
        <a:lstStyle/>
        <a:p>
          <a:endParaRPr lang="hu-HU"/>
        </a:p>
      </dgm:t>
    </dgm:pt>
    <dgm:pt modelId="{D462CBCE-7DF5-4CB5-A609-C66237846E6B}" type="sibTrans" cxnId="{E19EB9C6-B907-457E-AD57-E380FC6A3061}">
      <dgm:prSet/>
      <dgm:spPr/>
      <dgm:t>
        <a:bodyPr/>
        <a:lstStyle/>
        <a:p>
          <a:endParaRPr lang="hu-HU"/>
        </a:p>
      </dgm:t>
    </dgm:pt>
    <dgm:pt modelId="{393413F0-0AFD-4411-8E43-DE384485296F}">
      <dgm:prSet phldrT="[Szöveg]" custT="1"/>
      <dgm:spPr>
        <a:solidFill>
          <a:srgbClr val="B00069"/>
        </a:solidFill>
      </dgm:spPr>
      <dgm:t>
        <a:bodyPr/>
        <a:lstStyle/>
        <a:p>
          <a:r>
            <a:rPr lang="hu-HU" sz="1800" b="1" dirty="0" smtClean="0">
              <a:latin typeface="+mj-lt"/>
            </a:rPr>
            <a:t>Hirdetés </a:t>
          </a:r>
          <a:endParaRPr lang="hu-HU" sz="1800" b="1" dirty="0">
            <a:latin typeface="+mj-lt"/>
          </a:endParaRPr>
        </a:p>
      </dgm:t>
    </dgm:pt>
    <dgm:pt modelId="{2C14884D-B71B-40C2-B452-D35B2477FBDD}" type="parTrans" cxnId="{6C34F108-FA8C-40BD-9402-513FC5B480A1}">
      <dgm:prSet/>
      <dgm:spPr/>
      <dgm:t>
        <a:bodyPr/>
        <a:lstStyle/>
        <a:p>
          <a:endParaRPr lang="hu-HU"/>
        </a:p>
      </dgm:t>
    </dgm:pt>
    <dgm:pt modelId="{06365BAF-EC8B-4A61-A26E-143C20322DB3}" type="sibTrans" cxnId="{6C34F108-FA8C-40BD-9402-513FC5B480A1}">
      <dgm:prSet/>
      <dgm:spPr/>
      <dgm:t>
        <a:bodyPr/>
        <a:lstStyle/>
        <a:p>
          <a:endParaRPr lang="hu-HU"/>
        </a:p>
      </dgm:t>
    </dgm:pt>
    <dgm:pt modelId="{C7D69558-03A4-43A7-82EF-965606605D6B}">
      <dgm:prSet phldrT="[Szöveg]" custT="1"/>
      <dgm:spPr>
        <a:solidFill>
          <a:srgbClr val="7030A0"/>
        </a:solidFill>
      </dgm:spPr>
      <dgm:t>
        <a:bodyPr/>
        <a:lstStyle/>
        <a:p>
          <a:r>
            <a:rPr lang="hu-HU" sz="1800" b="1" dirty="0" smtClean="0">
              <a:latin typeface="+mj-lt"/>
            </a:rPr>
            <a:t>Sikeres konvertálás</a:t>
          </a:r>
          <a:br>
            <a:rPr lang="hu-HU" sz="1800" b="1" dirty="0" smtClean="0">
              <a:latin typeface="+mj-lt"/>
            </a:rPr>
          </a:br>
          <a:r>
            <a:rPr lang="hu-HU" sz="1800" b="1" dirty="0" smtClean="0">
              <a:latin typeface="+mj-lt"/>
            </a:rPr>
            <a:t>=</a:t>
          </a:r>
          <a:br>
            <a:rPr lang="hu-HU" sz="1800" b="1" dirty="0" smtClean="0">
              <a:latin typeface="+mj-lt"/>
            </a:rPr>
          </a:br>
          <a:r>
            <a:rPr lang="hu-HU" sz="1800" b="1" dirty="0" smtClean="0">
              <a:latin typeface="+mj-lt"/>
            </a:rPr>
            <a:t>Vásárló</a:t>
          </a:r>
          <a:endParaRPr lang="hu-HU" sz="1800" b="1" dirty="0">
            <a:latin typeface="+mj-lt"/>
          </a:endParaRPr>
        </a:p>
      </dgm:t>
    </dgm:pt>
    <dgm:pt modelId="{1DB5D8FD-BA14-4CC7-8596-44D1A35ED073}" type="parTrans" cxnId="{3353C311-241B-4A74-8A08-A26269E722E9}">
      <dgm:prSet/>
      <dgm:spPr/>
      <dgm:t>
        <a:bodyPr/>
        <a:lstStyle/>
        <a:p>
          <a:endParaRPr lang="hu-HU"/>
        </a:p>
      </dgm:t>
    </dgm:pt>
    <dgm:pt modelId="{5A7A5BD4-34AD-4FE6-8F98-64CAC245691A}" type="sibTrans" cxnId="{3353C311-241B-4A74-8A08-A26269E722E9}">
      <dgm:prSet/>
      <dgm:spPr/>
      <dgm:t>
        <a:bodyPr/>
        <a:lstStyle/>
        <a:p>
          <a:endParaRPr lang="hu-HU"/>
        </a:p>
      </dgm:t>
    </dgm:pt>
    <dgm:pt modelId="{3D73458C-8505-4AE9-91DE-93A430C06EFE}" type="pres">
      <dgm:prSet presAssocID="{A40B5088-8710-4F69-A170-99367ACEBD5A}" presName="CompostProcess" presStyleCnt="0">
        <dgm:presLayoutVars>
          <dgm:dir/>
          <dgm:resizeHandles val="exact"/>
        </dgm:presLayoutVars>
      </dgm:prSet>
      <dgm:spPr/>
    </dgm:pt>
    <dgm:pt modelId="{B3070E9E-723F-4C64-8DB7-15ED1C3FBB54}" type="pres">
      <dgm:prSet presAssocID="{A40B5088-8710-4F69-A170-99367ACEBD5A}" presName="arrow" presStyleLbl="bgShp" presStyleIdx="0" presStyleCnt="1"/>
      <dgm:spPr>
        <a:solidFill>
          <a:schemeClr val="bg1">
            <a:lumMod val="75000"/>
          </a:schemeClr>
        </a:solidFill>
      </dgm:spPr>
    </dgm:pt>
    <dgm:pt modelId="{784A888D-70D4-4004-80A8-1A07E0C5E191}" type="pres">
      <dgm:prSet presAssocID="{A40B5088-8710-4F69-A170-99367ACEBD5A}" presName="linearProcess" presStyleCnt="0"/>
      <dgm:spPr/>
    </dgm:pt>
    <dgm:pt modelId="{129A77A5-11D7-4474-9310-468F29C2DBDE}" type="pres">
      <dgm:prSet presAssocID="{8C723D6C-04E3-4304-BDA2-DEFE1D83CDFD}" presName="textNode" presStyleLbl="node1" presStyleIdx="0" presStyleCnt="4">
        <dgm:presLayoutVars>
          <dgm:bulletEnabled val="1"/>
        </dgm:presLayoutVars>
      </dgm:prSet>
      <dgm:spPr/>
      <dgm:t>
        <a:bodyPr/>
        <a:lstStyle/>
        <a:p>
          <a:endParaRPr lang="hu-HU"/>
        </a:p>
      </dgm:t>
    </dgm:pt>
    <dgm:pt modelId="{AEF50FE6-9171-4C28-B5FB-AA1278060548}" type="pres">
      <dgm:prSet presAssocID="{E56EC053-F833-4F7B-A0D7-5F5FD78D3E9B}" presName="sibTrans" presStyleCnt="0"/>
      <dgm:spPr/>
    </dgm:pt>
    <dgm:pt modelId="{B1D55F1D-0AFE-4364-92DF-82DF94BB6C7E}" type="pres">
      <dgm:prSet presAssocID="{F21DA1E4-FE47-4B75-B2EA-2C5BD06335A9}" presName="textNode" presStyleLbl="node1" presStyleIdx="1" presStyleCnt="4">
        <dgm:presLayoutVars>
          <dgm:bulletEnabled val="1"/>
        </dgm:presLayoutVars>
      </dgm:prSet>
      <dgm:spPr/>
      <dgm:t>
        <a:bodyPr/>
        <a:lstStyle/>
        <a:p>
          <a:endParaRPr lang="hu-HU"/>
        </a:p>
      </dgm:t>
    </dgm:pt>
    <dgm:pt modelId="{F05E6F35-DB4B-4DAD-BB77-BFF866130FC7}" type="pres">
      <dgm:prSet presAssocID="{D462CBCE-7DF5-4CB5-A609-C66237846E6B}" presName="sibTrans" presStyleCnt="0"/>
      <dgm:spPr/>
    </dgm:pt>
    <dgm:pt modelId="{5876BF9A-A766-4A98-9CE5-626FBFBC43D0}" type="pres">
      <dgm:prSet presAssocID="{393413F0-0AFD-4411-8E43-DE384485296F}" presName="textNode" presStyleLbl="node1" presStyleIdx="2" presStyleCnt="4">
        <dgm:presLayoutVars>
          <dgm:bulletEnabled val="1"/>
        </dgm:presLayoutVars>
      </dgm:prSet>
      <dgm:spPr/>
      <dgm:t>
        <a:bodyPr/>
        <a:lstStyle/>
        <a:p>
          <a:endParaRPr lang="hu-HU"/>
        </a:p>
      </dgm:t>
    </dgm:pt>
    <dgm:pt modelId="{172F8D5E-3F66-4684-B82B-6C8D857B9D7E}" type="pres">
      <dgm:prSet presAssocID="{06365BAF-EC8B-4A61-A26E-143C20322DB3}" presName="sibTrans" presStyleCnt="0"/>
      <dgm:spPr/>
    </dgm:pt>
    <dgm:pt modelId="{93FCA1BB-4A7D-4DE2-9111-A5CD36FED1E6}" type="pres">
      <dgm:prSet presAssocID="{C7D69558-03A4-43A7-82EF-965606605D6B}" presName="textNode" presStyleLbl="node1" presStyleIdx="3" presStyleCnt="4">
        <dgm:presLayoutVars>
          <dgm:bulletEnabled val="1"/>
        </dgm:presLayoutVars>
      </dgm:prSet>
      <dgm:spPr/>
      <dgm:t>
        <a:bodyPr/>
        <a:lstStyle/>
        <a:p>
          <a:endParaRPr lang="hu-HU"/>
        </a:p>
      </dgm:t>
    </dgm:pt>
  </dgm:ptLst>
  <dgm:cxnLst>
    <dgm:cxn modelId="{6C34F108-FA8C-40BD-9402-513FC5B480A1}" srcId="{A40B5088-8710-4F69-A170-99367ACEBD5A}" destId="{393413F0-0AFD-4411-8E43-DE384485296F}" srcOrd="2" destOrd="0" parTransId="{2C14884D-B71B-40C2-B452-D35B2477FBDD}" sibTransId="{06365BAF-EC8B-4A61-A26E-143C20322DB3}"/>
    <dgm:cxn modelId="{E19EB9C6-B907-457E-AD57-E380FC6A3061}" srcId="{A40B5088-8710-4F69-A170-99367ACEBD5A}" destId="{F21DA1E4-FE47-4B75-B2EA-2C5BD06335A9}" srcOrd="1" destOrd="0" parTransId="{6B7BD3CB-49D3-4AA6-A0BB-2155744FA0DC}" sibTransId="{D462CBCE-7DF5-4CB5-A609-C66237846E6B}"/>
    <dgm:cxn modelId="{D3E24127-371B-4D3E-A5BD-0D0FA5EE629A}" type="presOf" srcId="{8C723D6C-04E3-4304-BDA2-DEFE1D83CDFD}" destId="{129A77A5-11D7-4474-9310-468F29C2DBDE}" srcOrd="0" destOrd="0" presId="urn:microsoft.com/office/officeart/2005/8/layout/hProcess9"/>
    <dgm:cxn modelId="{0968AE14-199E-4E16-B84E-8D1C72FBD4CB}" type="presOf" srcId="{F21DA1E4-FE47-4B75-B2EA-2C5BD06335A9}" destId="{B1D55F1D-0AFE-4364-92DF-82DF94BB6C7E}" srcOrd="0" destOrd="0" presId="urn:microsoft.com/office/officeart/2005/8/layout/hProcess9"/>
    <dgm:cxn modelId="{D17FC1D5-6570-437C-AF5D-2E503421C83F}" type="presOf" srcId="{C7D69558-03A4-43A7-82EF-965606605D6B}" destId="{93FCA1BB-4A7D-4DE2-9111-A5CD36FED1E6}" srcOrd="0" destOrd="0" presId="urn:microsoft.com/office/officeart/2005/8/layout/hProcess9"/>
    <dgm:cxn modelId="{3353C311-241B-4A74-8A08-A26269E722E9}" srcId="{A40B5088-8710-4F69-A170-99367ACEBD5A}" destId="{C7D69558-03A4-43A7-82EF-965606605D6B}" srcOrd="3" destOrd="0" parTransId="{1DB5D8FD-BA14-4CC7-8596-44D1A35ED073}" sibTransId="{5A7A5BD4-34AD-4FE6-8F98-64CAC245691A}"/>
    <dgm:cxn modelId="{D7F492B8-0B6E-4BF0-BDA3-5F24DBAFBF8B}" type="presOf" srcId="{393413F0-0AFD-4411-8E43-DE384485296F}" destId="{5876BF9A-A766-4A98-9CE5-626FBFBC43D0}" srcOrd="0" destOrd="0" presId="urn:microsoft.com/office/officeart/2005/8/layout/hProcess9"/>
    <dgm:cxn modelId="{0845286D-97CA-47EF-A023-1584FF1F0BA3}" type="presOf" srcId="{A40B5088-8710-4F69-A170-99367ACEBD5A}" destId="{3D73458C-8505-4AE9-91DE-93A430C06EFE}" srcOrd="0" destOrd="0" presId="urn:microsoft.com/office/officeart/2005/8/layout/hProcess9"/>
    <dgm:cxn modelId="{1123832E-73A5-42C2-BE78-C090E9A9E1EB}" srcId="{A40B5088-8710-4F69-A170-99367ACEBD5A}" destId="{8C723D6C-04E3-4304-BDA2-DEFE1D83CDFD}" srcOrd="0" destOrd="0" parTransId="{61367DE8-6EFF-46C4-ADB1-4D27B7E03657}" sibTransId="{E56EC053-F833-4F7B-A0D7-5F5FD78D3E9B}"/>
    <dgm:cxn modelId="{F8382D3C-29FC-4869-8BF8-C216F7E22D9F}" type="presParOf" srcId="{3D73458C-8505-4AE9-91DE-93A430C06EFE}" destId="{B3070E9E-723F-4C64-8DB7-15ED1C3FBB54}" srcOrd="0" destOrd="0" presId="urn:microsoft.com/office/officeart/2005/8/layout/hProcess9"/>
    <dgm:cxn modelId="{72B5B2E0-30F3-449E-9D53-61CA39199D9B}" type="presParOf" srcId="{3D73458C-8505-4AE9-91DE-93A430C06EFE}" destId="{784A888D-70D4-4004-80A8-1A07E0C5E191}" srcOrd="1" destOrd="0" presId="urn:microsoft.com/office/officeart/2005/8/layout/hProcess9"/>
    <dgm:cxn modelId="{B2B6281F-38E9-45DD-947B-5E54131C9CF6}" type="presParOf" srcId="{784A888D-70D4-4004-80A8-1A07E0C5E191}" destId="{129A77A5-11D7-4474-9310-468F29C2DBDE}" srcOrd="0" destOrd="0" presId="urn:microsoft.com/office/officeart/2005/8/layout/hProcess9"/>
    <dgm:cxn modelId="{84064707-76EB-4F68-993D-8E160EFF35E7}" type="presParOf" srcId="{784A888D-70D4-4004-80A8-1A07E0C5E191}" destId="{AEF50FE6-9171-4C28-B5FB-AA1278060548}" srcOrd="1" destOrd="0" presId="urn:microsoft.com/office/officeart/2005/8/layout/hProcess9"/>
    <dgm:cxn modelId="{A45ACFB6-90DC-4A28-9E23-C7A544A50EDA}" type="presParOf" srcId="{784A888D-70D4-4004-80A8-1A07E0C5E191}" destId="{B1D55F1D-0AFE-4364-92DF-82DF94BB6C7E}" srcOrd="2" destOrd="0" presId="urn:microsoft.com/office/officeart/2005/8/layout/hProcess9"/>
    <dgm:cxn modelId="{885FE9C1-1B9E-4035-A4E5-8B4F30308784}" type="presParOf" srcId="{784A888D-70D4-4004-80A8-1A07E0C5E191}" destId="{F05E6F35-DB4B-4DAD-BB77-BFF866130FC7}" srcOrd="3" destOrd="0" presId="urn:microsoft.com/office/officeart/2005/8/layout/hProcess9"/>
    <dgm:cxn modelId="{F0DF2C0C-6C2A-4280-B8C1-B2F9714D2B36}" type="presParOf" srcId="{784A888D-70D4-4004-80A8-1A07E0C5E191}" destId="{5876BF9A-A766-4A98-9CE5-626FBFBC43D0}" srcOrd="4" destOrd="0" presId="urn:microsoft.com/office/officeart/2005/8/layout/hProcess9"/>
    <dgm:cxn modelId="{4F08656A-0F6F-4C21-B0BF-EAAC5CA93748}" type="presParOf" srcId="{784A888D-70D4-4004-80A8-1A07E0C5E191}" destId="{172F8D5E-3F66-4684-B82B-6C8D857B9D7E}" srcOrd="5" destOrd="0" presId="urn:microsoft.com/office/officeart/2005/8/layout/hProcess9"/>
    <dgm:cxn modelId="{02C55E04-8A53-4765-BD60-45B359685312}" type="presParOf" srcId="{784A888D-70D4-4004-80A8-1A07E0C5E191}" destId="{93FCA1BB-4A7D-4DE2-9111-A5CD36FED1E6}"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48695A-16C7-40F6-BBDA-EE7BBFF12A67}"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hu-HU"/>
        </a:p>
      </dgm:t>
    </dgm:pt>
    <dgm:pt modelId="{05CBDBA4-976F-4EBE-8062-3FB99F6C1A65}">
      <dgm:prSet phldrT="[Szöveg]" phldr="1"/>
      <dgm:spPr>
        <a:solidFill>
          <a:srgbClr val="FF25A7"/>
        </a:solidFill>
      </dgm:spPr>
      <dgm:t>
        <a:bodyPr/>
        <a:lstStyle/>
        <a:p>
          <a:endParaRPr lang="hu-HU"/>
        </a:p>
      </dgm:t>
    </dgm:pt>
    <dgm:pt modelId="{0D8EBAA4-CDFA-4795-8CB3-C5D58B0CE049}" type="parTrans" cxnId="{ACD9C539-6FAC-4860-B423-E3752BD18775}">
      <dgm:prSet/>
      <dgm:spPr/>
      <dgm:t>
        <a:bodyPr/>
        <a:lstStyle/>
        <a:p>
          <a:endParaRPr lang="hu-HU"/>
        </a:p>
      </dgm:t>
    </dgm:pt>
    <dgm:pt modelId="{48269988-BEB9-40C7-88B1-64ED25526C81}" type="sibTrans" cxnId="{ACD9C539-6FAC-4860-B423-E3752BD18775}">
      <dgm:prSet/>
      <dgm:spPr>
        <a:solidFill>
          <a:srgbClr val="FF25A7"/>
        </a:solidFill>
      </dgm:spPr>
      <dgm:t>
        <a:bodyPr/>
        <a:lstStyle/>
        <a:p>
          <a:endParaRPr lang="hu-HU"/>
        </a:p>
      </dgm:t>
    </dgm:pt>
    <dgm:pt modelId="{47673FC1-7EC6-4785-B99E-A53DBA6EF19A}">
      <dgm:prSet phldrT="[Szöveg]" phldr="1"/>
      <dgm:spPr>
        <a:solidFill>
          <a:schemeClr val="bg1">
            <a:lumMod val="65000"/>
          </a:schemeClr>
        </a:solidFill>
      </dgm:spPr>
      <dgm:t>
        <a:bodyPr/>
        <a:lstStyle/>
        <a:p>
          <a:endParaRPr lang="hu-HU"/>
        </a:p>
      </dgm:t>
    </dgm:pt>
    <dgm:pt modelId="{AD46B2B1-485A-482E-998A-C669A0DB9F24}" type="parTrans" cxnId="{BDAC5805-A211-48D2-A7D2-6E5A5078FB18}">
      <dgm:prSet/>
      <dgm:spPr/>
      <dgm:t>
        <a:bodyPr/>
        <a:lstStyle/>
        <a:p>
          <a:endParaRPr lang="hu-HU"/>
        </a:p>
      </dgm:t>
    </dgm:pt>
    <dgm:pt modelId="{A8C70FEF-3085-4988-948F-5B47685EA635}" type="sibTrans" cxnId="{BDAC5805-A211-48D2-A7D2-6E5A5078FB18}">
      <dgm:prSet/>
      <dgm:spPr/>
      <dgm:t>
        <a:bodyPr/>
        <a:lstStyle/>
        <a:p>
          <a:endParaRPr lang="hu-HU"/>
        </a:p>
      </dgm:t>
    </dgm:pt>
    <dgm:pt modelId="{941EF9E1-9837-40EB-A59A-BE1167C4CCD4}">
      <dgm:prSet phldrT="[Szöveg]" phldr="1"/>
      <dgm:spPr>
        <a:solidFill>
          <a:srgbClr val="5B417B"/>
        </a:solidFill>
      </dgm:spPr>
      <dgm:t>
        <a:bodyPr/>
        <a:lstStyle/>
        <a:p>
          <a:endParaRPr lang="hu-HU"/>
        </a:p>
      </dgm:t>
    </dgm:pt>
    <dgm:pt modelId="{FD302945-BF4E-4294-8BF6-A182FF3EE1B9}" type="parTrans" cxnId="{BCAB20AB-8AC0-4FFE-882D-227CFB639E54}">
      <dgm:prSet/>
      <dgm:spPr/>
      <dgm:t>
        <a:bodyPr/>
        <a:lstStyle/>
        <a:p>
          <a:endParaRPr lang="hu-HU"/>
        </a:p>
      </dgm:t>
    </dgm:pt>
    <dgm:pt modelId="{1D536942-FECA-49EB-B1DF-E854F1583F8D}" type="sibTrans" cxnId="{BCAB20AB-8AC0-4FFE-882D-227CFB639E54}">
      <dgm:prSet/>
      <dgm:spPr/>
      <dgm:t>
        <a:bodyPr/>
        <a:lstStyle/>
        <a:p>
          <a:endParaRPr lang="hu-HU"/>
        </a:p>
      </dgm:t>
    </dgm:pt>
    <dgm:pt modelId="{9DB88571-AC0D-49A0-99B2-E4F9450A539D}" type="pres">
      <dgm:prSet presAssocID="{4348695A-16C7-40F6-BBDA-EE7BBFF12A67}" presName="cycle" presStyleCnt="0">
        <dgm:presLayoutVars>
          <dgm:dir/>
          <dgm:resizeHandles val="exact"/>
        </dgm:presLayoutVars>
      </dgm:prSet>
      <dgm:spPr/>
      <dgm:t>
        <a:bodyPr/>
        <a:lstStyle/>
        <a:p>
          <a:endParaRPr lang="hu-HU"/>
        </a:p>
      </dgm:t>
    </dgm:pt>
    <dgm:pt modelId="{A36362F7-A630-47C2-B17E-33B505C6D518}" type="pres">
      <dgm:prSet presAssocID="{05CBDBA4-976F-4EBE-8062-3FB99F6C1A65}" presName="node" presStyleLbl="node1" presStyleIdx="0" presStyleCnt="3">
        <dgm:presLayoutVars>
          <dgm:bulletEnabled val="1"/>
        </dgm:presLayoutVars>
      </dgm:prSet>
      <dgm:spPr/>
      <dgm:t>
        <a:bodyPr/>
        <a:lstStyle/>
        <a:p>
          <a:endParaRPr lang="hu-HU"/>
        </a:p>
      </dgm:t>
    </dgm:pt>
    <dgm:pt modelId="{15DA5493-E48C-4DFD-8645-F8BE683F4E7F}" type="pres">
      <dgm:prSet presAssocID="{48269988-BEB9-40C7-88B1-64ED25526C81}" presName="sibTrans" presStyleLbl="sibTrans2D1" presStyleIdx="0" presStyleCnt="3"/>
      <dgm:spPr/>
      <dgm:t>
        <a:bodyPr/>
        <a:lstStyle/>
        <a:p>
          <a:endParaRPr lang="hu-HU"/>
        </a:p>
      </dgm:t>
    </dgm:pt>
    <dgm:pt modelId="{C7D00E1F-D756-479B-A6C1-E9EE2FA012E4}" type="pres">
      <dgm:prSet presAssocID="{48269988-BEB9-40C7-88B1-64ED25526C81}" presName="connectorText" presStyleLbl="sibTrans2D1" presStyleIdx="0" presStyleCnt="3"/>
      <dgm:spPr/>
      <dgm:t>
        <a:bodyPr/>
        <a:lstStyle/>
        <a:p>
          <a:endParaRPr lang="hu-HU"/>
        </a:p>
      </dgm:t>
    </dgm:pt>
    <dgm:pt modelId="{F47A866B-AAD0-4784-B2D7-29F8D9757011}" type="pres">
      <dgm:prSet presAssocID="{47673FC1-7EC6-4785-B99E-A53DBA6EF19A}" presName="node" presStyleLbl="node1" presStyleIdx="1" presStyleCnt="3">
        <dgm:presLayoutVars>
          <dgm:bulletEnabled val="1"/>
        </dgm:presLayoutVars>
      </dgm:prSet>
      <dgm:spPr/>
      <dgm:t>
        <a:bodyPr/>
        <a:lstStyle/>
        <a:p>
          <a:endParaRPr lang="hu-HU"/>
        </a:p>
      </dgm:t>
    </dgm:pt>
    <dgm:pt modelId="{FF1A87C5-891C-41D5-BE3D-DC81B505A2FD}" type="pres">
      <dgm:prSet presAssocID="{A8C70FEF-3085-4988-948F-5B47685EA635}" presName="sibTrans" presStyleLbl="sibTrans2D1" presStyleIdx="1" presStyleCnt="3"/>
      <dgm:spPr/>
      <dgm:t>
        <a:bodyPr/>
        <a:lstStyle/>
        <a:p>
          <a:endParaRPr lang="hu-HU"/>
        </a:p>
      </dgm:t>
    </dgm:pt>
    <dgm:pt modelId="{BE7DA1DB-C52C-4C00-B677-F046F1F8896A}" type="pres">
      <dgm:prSet presAssocID="{A8C70FEF-3085-4988-948F-5B47685EA635}" presName="connectorText" presStyleLbl="sibTrans2D1" presStyleIdx="1" presStyleCnt="3"/>
      <dgm:spPr/>
      <dgm:t>
        <a:bodyPr/>
        <a:lstStyle/>
        <a:p>
          <a:endParaRPr lang="hu-HU"/>
        </a:p>
      </dgm:t>
    </dgm:pt>
    <dgm:pt modelId="{1DC1BD3E-452A-4130-A50C-D081F0569CE0}" type="pres">
      <dgm:prSet presAssocID="{941EF9E1-9837-40EB-A59A-BE1167C4CCD4}" presName="node" presStyleLbl="node1" presStyleIdx="2" presStyleCnt="3">
        <dgm:presLayoutVars>
          <dgm:bulletEnabled val="1"/>
        </dgm:presLayoutVars>
      </dgm:prSet>
      <dgm:spPr/>
      <dgm:t>
        <a:bodyPr/>
        <a:lstStyle/>
        <a:p>
          <a:endParaRPr lang="hu-HU"/>
        </a:p>
      </dgm:t>
    </dgm:pt>
    <dgm:pt modelId="{E29E882D-5AAA-4960-919A-45FC8620436D}" type="pres">
      <dgm:prSet presAssocID="{1D536942-FECA-49EB-B1DF-E854F1583F8D}" presName="sibTrans" presStyleLbl="sibTrans2D1" presStyleIdx="2" presStyleCnt="3"/>
      <dgm:spPr/>
      <dgm:t>
        <a:bodyPr/>
        <a:lstStyle/>
        <a:p>
          <a:endParaRPr lang="hu-HU"/>
        </a:p>
      </dgm:t>
    </dgm:pt>
    <dgm:pt modelId="{AEB20AE5-D335-440C-8F6A-1C13EA7A20E8}" type="pres">
      <dgm:prSet presAssocID="{1D536942-FECA-49EB-B1DF-E854F1583F8D}" presName="connectorText" presStyleLbl="sibTrans2D1" presStyleIdx="2" presStyleCnt="3"/>
      <dgm:spPr/>
      <dgm:t>
        <a:bodyPr/>
        <a:lstStyle/>
        <a:p>
          <a:endParaRPr lang="hu-HU"/>
        </a:p>
      </dgm:t>
    </dgm:pt>
  </dgm:ptLst>
  <dgm:cxnLst>
    <dgm:cxn modelId="{FDDF706D-EE40-459A-832A-ADCB84BCB4FA}" type="presOf" srcId="{941EF9E1-9837-40EB-A59A-BE1167C4CCD4}" destId="{1DC1BD3E-452A-4130-A50C-D081F0569CE0}" srcOrd="0" destOrd="0" presId="urn:microsoft.com/office/officeart/2005/8/layout/cycle2"/>
    <dgm:cxn modelId="{56A751E3-5B4A-423E-A7C0-9D23020BED8F}" type="presOf" srcId="{1D536942-FECA-49EB-B1DF-E854F1583F8D}" destId="{E29E882D-5AAA-4960-919A-45FC8620436D}" srcOrd="0" destOrd="0" presId="urn:microsoft.com/office/officeart/2005/8/layout/cycle2"/>
    <dgm:cxn modelId="{25CE4B61-6CD1-40AC-AD71-5B5A91530F18}" type="presOf" srcId="{1D536942-FECA-49EB-B1DF-E854F1583F8D}" destId="{AEB20AE5-D335-440C-8F6A-1C13EA7A20E8}" srcOrd="1" destOrd="0" presId="urn:microsoft.com/office/officeart/2005/8/layout/cycle2"/>
    <dgm:cxn modelId="{83089D5B-D8F5-4DE1-A5BA-9E63308B3878}" type="presOf" srcId="{48269988-BEB9-40C7-88B1-64ED25526C81}" destId="{C7D00E1F-D756-479B-A6C1-E9EE2FA012E4}" srcOrd="1" destOrd="0" presId="urn:microsoft.com/office/officeart/2005/8/layout/cycle2"/>
    <dgm:cxn modelId="{0E32CDCA-ED2E-4535-9BAF-DAED556E9592}" type="presOf" srcId="{05CBDBA4-976F-4EBE-8062-3FB99F6C1A65}" destId="{A36362F7-A630-47C2-B17E-33B505C6D518}" srcOrd="0" destOrd="0" presId="urn:microsoft.com/office/officeart/2005/8/layout/cycle2"/>
    <dgm:cxn modelId="{ACD9C539-6FAC-4860-B423-E3752BD18775}" srcId="{4348695A-16C7-40F6-BBDA-EE7BBFF12A67}" destId="{05CBDBA4-976F-4EBE-8062-3FB99F6C1A65}" srcOrd="0" destOrd="0" parTransId="{0D8EBAA4-CDFA-4795-8CB3-C5D58B0CE049}" sibTransId="{48269988-BEB9-40C7-88B1-64ED25526C81}"/>
    <dgm:cxn modelId="{C5FE40E6-6AB0-4627-80B4-3E6CC9811F17}" type="presOf" srcId="{48269988-BEB9-40C7-88B1-64ED25526C81}" destId="{15DA5493-E48C-4DFD-8645-F8BE683F4E7F}" srcOrd="0" destOrd="0" presId="urn:microsoft.com/office/officeart/2005/8/layout/cycle2"/>
    <dgm:cxn modelId="{BCAB20AB-8AC0-4FFE-882D-227CFB639E54}" srcId="{4348695A-16C7-40F6-BBDA-EE7BBFF12A67}" destId="{941EF9E1-9837-40EB-A59A-BE1167C4CCD4}" srcOrd="2" destOrd="0" parTransId="{FD302945-BF4E-4294-8BF6-A182FF3EE1B9}" sibTransId="{1D536942-FECA-49EB-B1DF-E854F1583F8D}"/>
    <dgm:cxn modelId="{803961F7-CB3F-4971-AEBD-75978AEF8DDC}" type="presOf" srcId="{4348695A-16C7-40F6-BBDA-EE7BBFF12A67}" destId="{9DB88571-AC0D-49A0-99B2-E4F9450A539D}" srcOrd="0" destOrd="0" presId="urn:microsoft.com/office/officeart/2005/8/layout/cycle2"/>
    <dgm:cxn modelId="{385F0CD1-8A70-4D5A-A2D2-425C36D707DD}" type="presOf" srcId="{47673FC1-7EC6-4785-B99E-A53DBA6EF19A}" destId="{F47A866B-AAD0-4784-B2D7-29F8D9757011}" srcOrd="0" destOrd="0" presId="urn:microsoft.com/office/officeart/2005/8/layout/cycle2"/>
    <dgm:cxn modelId="{E0587FB2-AFA7-4935-B18A-D201B93C9415}" type="presOf" srcId="{A8C70FEF-3085-4988-948F-5B47685EA635}" destId="{FF1A87C5-891C-41D5-BE3D-DC81B505A2FD}" srcOrd="0" destOrd="0" presId="urn:microsoft.com/office/officeart/2005/8/layout/cycle2"/>
    <dgm:cxn modelId="{BDAC5805-A211-48D2-A7D2-6E5A5078FB18}" srcId="{4348695A-16C7-40F6-BBDA-EE7BBFF12A67}" destId="{47673FC1-7EC6-4785-B99E-A53DBA6EF19A}" srcOrd="1" destOrd="0" parTransId="{AD46B2B1-485A-482E-998A-C669A0DB9F24}" sibTransId="{A8C70FEF-3085-4988-948F-5B47685EA635}"/>
    <dgm:cxn modelId="{60858169-8BAB-428F-AE51-C815733CC49B}" type="presOf" srcId="{A8C70FEF-3085-4988-948F-5B47685EA635}" destId="{BE7DA1DB-C52C-4C00-B677-F046F1F8896A}" srcOrd="1" destOrd="0" presId="urn:microsoft.com/office/officeart/2005/8/layout/cycle2"/>
    <dgm:cxn modelId="{59380F2E-6718-4C85-99E7-07AA6DAB48A5}" type="presParOf" srcId="{9DB88571-AC0D-49A0-99B2-E4F9450A539D}" destId="{A36362F7-A630-47C2-B17E-33B505C6D518}" srcOrd="0" destOrd="0" presId="urn:microsoft.com/office/officeart/2005/8/layout/cycle2"/>
    <dgm:cxn modelId="{5AAB0037-2048-4A9C-A181-8D9DC74C4AC1}" type="presParOf" srcId="{9DB88571-AC0D-49A0-99B2-E4F9450A539D}" destId="{15DA5493-E48C-4DFD-8645-F8BE683F4E7F}" srcOrd="1" destOrd="0" presId="urn:microsoft.com/office/officeart/2005/8/layout/cycle2"/>
    <dgm:cxn modelId="{91074437-A0C9-4754-947B-D1CFB3CFC1BA}" type="presParOf" srcId="{15DA5493-E48C-4DFD-8645-F8BE683F4E7F}" destId="{C7D00E1F-D756-479B-A6C1-E9EE2FA012E4}" srcOrd="0" destOrd="0" presId="urn:microsoft.com/office/officeart/2005/8/layout/cycle2"/>
    <dgm:cxn modelId="{ED33F66C-24B8-4E2E-9550-31FE060A7DD1}" type="presParOf" srcId="{9DB88571-AC0D-49A0-99B2-E4F9450A539D}" destId="{F47A866B-AAD0-4784-B2D7-29F8D9757011}" srcOrd="2" destOrd="0" presId="urn:microsoft.com/office/officeart/2005/8/layout/cycle2"/>
    <dgm:cxn modelId="{4105F589-D062-4F8C-B1FD-A0B23050F8C5}" type="presParOf" srcId="{9DB88571-AC0D-49A0-99B2-E4F9450A539D}" destId="{FF1A87C5-891C-41D5-BE3D-DC81B505A2FD}" srcOrd="3" destOrd="0" presId="urn:microsoft.com/office/officeart/2005/8/layout/cycle2"/>
    <dgm:cxn modelId="{CB31F397-DCD9-42D1-B74A-E928725F8A87}" type="presParOf" srcId="{FF1A87C5-891C-41D5-BE3D-DC81B505A2FD}" destId="{BE7DA1DB-C52C-4C00-B677-F046F1F8896A}" srcOrd="0" destOrd="0" presId="urn:microsoft.com/office/officeart/2005/8/layout/cycle2"/>
    <dgm:cxn modelId="{7C785650-1B58-4BE4-9328-7D6E79B00661}" type="presParOf" srcId="{9DB88571-AC0D-49A0-99B2-E4F9450A539D}" destId="{1DC1BD3E-452A-4130-A50C-D081F0569CE0}" srcOrd="4" destOrd="0" presId="urn:microsoft.com/office/officeart/2005/8/layout/cycle2"/>
    <dgm:cxn modelId="{76DC0131-A458-4F2D-B30F-3EF01BE2417D}" type="presParOf" srcId="{9DB88571-AC0D-49A0-99B2-E4F9450A539D}" destId="{E29E882D-5AAA-4960-919A-45FC8620436D}" srcOrd="5" destOrd="0" presId="urn:microsoft.com/office/officeart/2005/8/layout/cycle2"/>
    <dgm:cxn modelId="{4168BE39-B3E3-43EC-B841-B9E60BFDB88D}" type="presParOf" srcId="{E29E882D-5AAA-4960-919A-45FC8620436D}" destId="{AEB20AE5-D335-440C-8F6A-1C13EA7A20E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8DD9E256-F9D6-42D3-AC02-2483FF7CDC1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hu-HU"/>
        </a:p>
      </dgm:t>
    </dgm:pt>
    <dgm:pt modelId="{3C70AFF5-4D57-41FA-B0E4-F8B02A001EB6}">
      <dgm:prSet phldrT="[Szöveg]"/>
      <dgm:spPr>
        <a:solidFill>
          <a:srgbClr val="FF25A7"/>
        </a:solidFill>
      </dgm:spPr>
      <dgm:t>
        <a:bodyPr/>
        <a:lstStyle/>
        <a:p>
          <a:r>
            <a:rPr lang="en-GB" b="1" u="sng" dirty="0" smtClean="0">
              <a:latin typeface="+mj-lt"/>
            </a:rPr>
            <a:t>WHO </a:t>
          </a:r>
          <a:r>
            <a:rPr lang="en-GB" b="1" dirty="0" smtClean="0">
              <a:latin typeface="+mj-lt"/>
            </a:rPr>
            <a:t>is our target consumer and how do we understand them as real people?</a:t>
          </a:r>
          <a:endParaRPr lang="hu-HU" dirty="0"/>
        </a:p>
      </dgm:t>
    </dgm:pt>
    <dgm:pt modelId="{C05D6467-F8B2-45D2-A51B-BFD8F37321F4}" type="parTrans" cxnId="{7F65A1EA-82BA-4991-8A23-9D89700601E7}">
      <dgm:prSet/>
      <dgm:spPr/>
      <dgm:t>
        <a:bodyPr/>
        <a:lstStyle/>
        <a:p>
          <a:endParaRPr lang="hu-HU"/>
        </a:p>
      </dgm:t>
    </dgm:pt>
    <dgm:pt modelId="{4362DC99-0DDB-401A-BD74-DF3C29521033}" type="sibTrans" cxnId="{7F65A1EA-82BA-4991-8A23-9D89700601E7}">
      <dgm:prSet/>
      <dgm:spPr/>
      <dgm:t>
        <a:bodyPr/>
        <a:lstStyle/>
        <a:p>
          <a:endParaRPr lang="hu-HU"/>
        </a:p>
      </dgm:t>
    </dgm:pt>
    <dgm:pt modelId="{6FA3832A-EC3A-406B-959F-BA4F35B45329}">
      <dgm:prSet phldrT="[Szöveg]"/>
      <dgm:spPr>
        <a:solidFill>
          <a:schemeClr val="bg1">
            <a:lumMod val="65000"/>
          </a:schemeClr>
        </a:solidFill>
      </dgm:spPr>
      <dgm:t>
        <a:bodyPr/>
        <a:lstStyle/>
        <a:p>
          <a:r>
            <a:rPr lang="en-GB" b="1" u="sng" smtClean="0">
              <a:latin typeface="+mj-lt"/>
            </a:rPr>
            <a:t>WHAT</a:t>
          </a:r>
          <a:r>
            <a:rPr lang="en-GB" b="1" smtClean="0">
              <a:latin typeface="+mj-lt"/>
            </a:rPr>
            <a:t> are the key behaviours of our audience when they consume content, participate in culture, relate to technology and connect with each other</a:t>
          </a:r>
          <a:endParaRPr lang="hu-HU" dirty="0"/>
        </a:p>
      </dgm:t>
    </dgm:pt>
    <dgm:pt modelId="{59883674-30C2-491A-9C77-3D3A6B51FFBB}" type="parTrans" cxnId="{9F13274B-C5EE-4114-886A-32F7C2F50BC6}">
      <dgm:prSet/>
      <dgm:spPr/>
      <dgm:t>
        <a:bodyPr/>
        <a:lstStyle/>
        <a:p>
          <a:endParaRPr lang="hu-HU"/>
        </a:p>
      </dgm:t>
    </dgm:pt>
    <dgm:pt modelId="{3AAB6BAA-5B8D-4C63-BF4B-E669B15EE722}" type="sibTrans" cxnId="{9F13274B-C5EE-4114-886A-32F7C2F50BC6}">
      <dgm:prSet/>
      <dgm:spPr/>
      <dgm:t>
        <a:bodyPr/>
        <a:lstStyle/>
        <a:p>
          <a:endParaRPr lang="hu-HU"/>
        </a:p>
      </dgm:t>
    </dgm:pt>
    <dgm:pt modelId="{2D6140C0-2FDD-4D7E-928A-6BE336D27F29}">
      <dgm:prSet phldrT="[Szöveg]"/>
      <dgm:spPr/>
      <dgm:t>
        <a:bodyPr/>
        <a:lstStyle/>
        <a:p>
          <a:r>
            <a:rPr lang="en-GB" b="1" u="sng" smtClean="0">
              <a:latin typeface="+mj-lt"/>
            </a:rPr>
            <a:t>WHERE</a:t>
          </a:r>
          <a:r>
            <a:rPr lang="en-GB" b="1" smtClean="0">
              <a:latin typeface="+mj-lt"/>
            </a:rPr>
            <a:t> are they physically and virtually when they access channels and content?</a:t>
          </a:r>
          <a:endParaRPr lang="hu-HU" dirty="0"/>
        </a:p>
      </dgm:t>
    </dgm:pt>
    <dgm:pt modelId="{3E2E0D13-ED33-423E-9277-376111DE6DF4}" type="parTrans" cxnId="{13BEE9C7-3CFB-431F-8F15-438A26B1CDA7}">
      <dgm:prSet/>
      <dgm:spPr/>
      <dgm:t>
        <a:bodyPr/>
        <a:lstStyle/>
        <a:p>
          <a:endParaRPr lang="hu-HU"/>
        </a:p>
      </dgm:t>
    </dgm:pt>
    <dgm:pt modelId="{6471283B-8A8A-4272-AA2C-459C9A763BCF}" type="sibTrans" cxnId="{13BEE9C7-3CFB-431F-8F15-438A26B1CDA7}">
      <dgm:prSet/>
      <dgm:spPr/>
      <dgm:t>
        <a:bodyPr/>
        <a:lstStyle/>
        <a:p>
          <a:endParaRPr lang="hu-HU"/>
        </a:p>
      </dgm:t>
    </dgm:pt>
    <dgm:pt modelId="{99C8FF1F-F197-45D2-81CA-173684BD66C8}">
      <dgm:prSet phldrT="[Szöveg]"/>
      <dgm:spPr/>
      <dgm:t>
        <a:bodyPr/>
        <a:lstStyle/>
        <a:p>
          <a:r>
            <a:rPr lang="en-GB" b="1" u="sng" smtClean="0">
              <a:latin typeface="+mj-lt"/>
            </a:rPr>
            <a:t>WHEN</a:t>
          </a:r>
          <a:r>
            <a:rPr lang="en-GB" b="1" smtClean="0">
              <a:latin typeface="+mj-lt"/>
            </a:rPr>
            <a:t> are they accessing channels and content?</a:t>
          </a:r>
          <a:endParaRPr lang="hu-HU" dirty="0"/>
        </a:p>
      </dgm:t>
    </dgm:pt>
    <dgm:pt modelId="{535236D2-21CD-4BB3-B0EE-FA533FF8CB77}" type="parTrans" cxnId="{F017CDB0-51B2-46EB-A177-619C1A7D321B}">
      <dgm:prSet/>
      <dgm:spPr/>
      <dgm:t>
        <a:bodyPr/>
        <a:lstStyle/>
        <a:p>
          <a:endParaRPr lang="hu-HU"/>
        </a:p>
      </dgm:t>
    </dgm:pt>
    <dgm:pt modelId="{BB8BEAE0-5511-4370-906E-F8794A3FEC03}" type="sibTrans" cxnId="{F017CDB0-51B2-46EB-A177-619C1A7D321B}">
      <dgm:prSet/>
      <dgm:spPr/>
      <dgm:t>
        <a:bodyPr/>
        <a:lstStyle/>
        <a:p>
          <a:endParaRPr lang="hu-HU"/>
        </a:p>
      </dgm:t>
    </dgm:pt>
    <dgm:pt modelId="{98B6D9EE-A8B5-4EB9-9586-71A82858AD1F}">
      <dgm:prSet phldrT="[Szöveg]"/>
      <dgm:spPr/>
      <dgm:t>
        <a:bodyPr/>
        <a:lstStyle/>
        <a:p>
          <a:r>
            <a:rPr lang="en-GB" b="1" u="sng" smtClean="0">
              <a:latin typeface="+mj-lt"/>
            </a:rPr>
            <a:t>WHY?</a:t>
          </a:r>
          <a:r>
            <a:rPr lang="en-GB" b="1" smtClean="0">
              <a:latin typeface="+mj-lt"/>
            </a:rPr>
            <a:t> Fundamental needs and motivations driving how they connect with channels and content?</a:t>
          </a:r>
          <a:endParaRPr lang="hu-HU" dirty="0"/>
        </a:p>
      </dgm:t>
    </dgm:pt>
    <dgm:pt modelId="{88E109E2-5125-4BD9-9D59-97A5CA604470}" type="parTrans" cxnId="{47699576-3071-43D3-8582-76BA4FF429C1}">
      <dgm:prSet/>
      <dgm:spPr/>
      <dgm:t>
        <a:bodyPr/>
        <a:lstStyle/>
        <a:p>
          <a:endParaRPr lang="hu-HU"/>
        </a:p>
      </dgm:t>
    </dgm:pt>
    <dgm:pt modelId="{0126C989-0D37-4506-92E0-0BB4509BD487}" type="sibTrans" cxnId="{47699576-3071-43D3-8582-76BA4FF429C1}">
      <dgm:prSet/>
      <dgm:spPr/>
      <dgm:t>
        <a:bodyPr/>
        <a:lstStyle/>
        <a:p>
          <a:endParaRPr lang="hu-HU"/>
        </a:p>
      </dgm:t>
    </dgm:pt>
    <dgm:pt modelId="{4F4BE09D-16C8-43DA-9C34-558729FB480E}" type="pres">
      <dgm:prSet presAssocID="{8DD9E256-F9D6-42D3-AC02-2483FF7CDC1D}" presName="Name0" presStyleCnt="0">
        <dgm:presLayoutVars>
          <dgm:chMax val="7"/>
          <dgm:chPref val="7"/>
          <dgm:dir/>
        </dgm:presLayoutVars>
      </dgm:prSet>
      <dgm:spPr/>
      <dgm:t>
        <a:bodyPr/>
        <a:lstStyle/>
        <a:p>
          <a:endParaRPr lang="hu-HU"/>
        </a:p>
      </dgm:t>
    </dgm:pt>
    <dgm:pt modelId="{7DE5EB11-7829-45F7-8535-4BAC3CE693A1}" type="pres">
      <dgm:prSet presAssocID="{8DD9E256-F9D6-42D3-AC02-2483FF7CDC1D}" presName="Name1" presStyleCnt="0"/>
      <dgm:spPr/>
    </dgm:pt>
    <dgm:pt modelId="{1C179ED7-95F5-445D-A8F7-67440CF448F3}" type="pres">
      <dgm:prSet presAssocID="{8DD9E256-F9D6-42D3-AC02-2483FF7CDC1D}" presName="cycle" presStyleCnt="0"/>
      <dgm:spPr/>
    </dgm:pt>
    <dgm:pt modelId="{7896DBBF-7EDD-4E6D-B8AD-4A22C640D66F}" type="pres">
      <dgm:prSet presAssocID="{8DD9E256-F9D6-42D3-AC02-2483FF7CDC1D}" presName="srcNode" presStyleLbl="node1" presStyleIdx="0" presStyleCnt="5"/>
      <dgm:spPr/>
    </dgm:pt>
    <dgm:pt modelId="{FF3010D8-69B6-440C-86AC-3E39C44370DB}" type="pres">
      <dgm:prSet presAssocID="{8DD9E256-F9D6-42D3-AC02-2483FF7CDC1D}" presName="conn" presStyleLbl="parChTrans1D2" presStyleIdx="0" presStyleCnt="1"/>
      <dgm:spPr/>
      <dgm:t>
        <a:bodyPr/>
        <a:lstStyle/>
        <a:p>
          <a:endParaRPr lang="hu-HU"/>
        </a:p>
      </dgm:t>
    </dgm:pt>
    <dgm:pt modelId="{1430BDC3-36FC-4E0C-B9CB-BFD03EE8C074}" type="pres">
      <dgm:prSet presAssocID="{8DD9E256-F9D6-42D3-AC02-2483FF7CDC1D}" presName="extraNode" presStyleLbl="node1" presStyleIdx="0" presStyleCnt="5"/>
      <dgm:spPr/>
    </dgm:pt>
    <dgm:pt modelId="{311F2532-AC4A-4076-9D14-74B1D5324D81}" type="pres">
      <dgm:prSet presAssocID="{8DD9E256-F9D6-42D3-AC02-2483FF7CDC1D}" presName="dstNode" presStyleLbl="node1" presStyleIdx="0" presStyleCnt="5"/>
      <dgm:spPr/>
    </dgm:pt>
    <dgm:pt modelId="{79BDA953-1F73-4B19-9628-0D7D09719E56}" type="pres">
      <dgm:prSet presAssocID="{3C70AFF5-4D57-41FA-B0E4-F8B02A001EB6}" presName="text_1" presStyleLbl="node1" presStyleIdx="0" presStyleCnt="5">
        <dgm:presLayoutVars>
          <dgm:bulletEnabled val="1"/>
        </dgm:presLayoutVars>
      </dgm:prSet>
      <dgm:spPr/>
      <dgm:t>
        <a:bodyPr/>
        <a:lstStyle/>
        <a:p>
          <a:endParaRPr lang="hu-HU"/>
        </a:p>
      </dgm:t>
    </dgm:pt>
    <dgm:pt modelId="{E979C3A8-FEBC-4579-92D3-EB4533BC102F}" type="pres">
      <dgm:prSet presAssocID="{3C70AFF5-4D57-41FA-B0E4-F8B02A001EB6}" presName="accent_1" presStyleCnt="0"/>
      <dgm:spPr/>
    </dgm:pt>
    <dgm:pt modelId="{9EFAD735-E07E-4272-9885-A990640B645B}" type="pres">
      <dgm:prSet presAssocID="{3C70AFF5-4D57-41FA-B0E4-F8B02A001EB6}" presName="accentRepeatNode" presStyleLbl="solidFgAcc1" presStyleIdx="0" presStyleCnt="5"/>
      <dgm:spPr/>
    </dgm:pt>
    <dgm:pt modelId="{6807862B-E0C5-4FBA-BE92-B7A68656FDCE}" type="pres">
      <dgm:prSet presAssocID="{6FA3832A-EC3A-406B-959F-BA4F35B45329}" presName="text_2" presStyleLbl="node1" presStyleIdx="1" presStyleCnt="5">
        <dgm:presLayoutVars>
          <dgm:bulletEnabled val="1"/>
        </dgm:presLayoutVars>
      </dgm:prSet>
      <dgm:spPr/>
      <dgm:t>
        <a:bodyPr/>
        <a:lstStyle/>
        <a:p>
          <a:endParaRPr lang="hu-HU"/>
        </a:p>
      </dgm:t>
    </dgm:pt>
    <dgm:pt modelId="{1B47703B-C5F3-4A87-BA10-E8205A123E21}" type="pres">
      <dgm:prSet presAssocID="{6FA3832A-EC3A-406B-959F-BA4F35B45329}" presName="accent_2" presStyleCnt="0"/>
      <dgm:spPr/>
    </dgm:pt>
    <dgm:pt modelId="{E36C7277-98E7-42D7-B87C-39DE65B639EF}" type="pres">
      <dgm:prSet presAssocID="{6FA3832A-EC3A-406B-959F-BA4F35B45329}" presName="accentRepeatNode" presStyleLbl="solidFgAcc1" presStyleIdx="1" presStyleCnt="5"/>
      <dgm:spPr/>
    </dgm:pt>
    <dgm:pt modelId="{6A20318F-4D3A-4DC2-8C30-77BDDB15F04C}" type="pres">
      <dgm:prSet presAssocID="{2D6140C0-2FDD-4D7E-928A-6BE336D27F29}" presName="text_3" presStyleLbl="node1" presStyleIdx="2" presStyleCnt="5">
        <dgm:presLayoutVars>
          <dgm:bulletEnabled val="1"/>
        </dgm:presLayoutVars>
      </dgm:prSet>
      <dgm:spPr/>
      <dgm:t>
        <a:bodyPr/>
        <a:lstStyle/>
        <a:p>
          <a:endParaRPr lang="hu-HU"/>
        </a:p>
      </dgm:t>
    </dgm:pt>
    <dgm:pt modelId="{E4E54B06-DD4D-4B9F-B993-9A0BA5ED575A}" type="pres">
      <dgm:prSet presAssocID="{2D6140C0-2FDD-4D7E-928A-6BE336D27F29}" presName="accent_3" presStyleCnt="0"/>
      <dgm:spPr/>
    </dgm:pt>
    <dgm:pt modelId="{8E238ABC-DD44-42B2-B9B8-182377BA4464}" type="pres">
      <dgm:prSet presAssocID="{2D6140C0-2FDD-4D7E-928A-6BE336D27F29}" presName="accentRepeatNode" presStyleLbl="solidFgAcc1" presStyleIdx="2" presStyleCnt="5"/>
      <dgm:spPr/>
    </dgm:pt>
    <dgm:pt modelId="{DA1C4592-117F-4CB2-9927-1F417AAB539B}" type="pres">
      <dgm:prSet presAssocID="{99C8FF1F-F197-45D2-81CA-173684BD66C8}" presName="text_4" presStyleLbl="node1" presStyleIdx="3" presStyleCnt="5">
        <dgm:presLayoutVars>
          <dgm:bulletEnabled val="1"/>
        </dgm:presLayoutVars>
      </dgm:prSet>
      <dgm:spPr/>
      <dgm:t>
        <a:bodyPr/>
        <a:lstStyle/>
        <a:p>
          <a:endParaRPr lang="hu-HU"/>
        </a:p>
      </dgm:t>
    </dgm:pt>
    <dgm:pt modelId="{422BD35D-63C6-456C-88F2-7D3B69DF6E8C}" type="pres">
      <dgm:prSet presAssocID="{99C8FF1F-F197-45D2-81CA-173684BD66C8}" presName="accent_4" presStyleCnt="0"/>
      <dgm:spPr/>
    </dgm:pt>
    <dgm:pt modelId="{38404FF3-77DA-4CE3-BB69-90C86E30717E}" type="pres">
      <dgm:prSet presAssocID="{99C8FF1F-F197-45D2-81CA-173684BD66C8}" presName="accentRepeatNode" presStyleLbl="solidFgAcc1" presStyleIdx="3" presStyleCnt="5"/>
      <dgm:spPr/>
    </dgm:pt>
    <dgm:pt modelId="{63CA4F7B-88A1-4FE6-8D9C-A721401E4F51}" type="pres">
      <dgm:prSet presAssocID="{98B6D9EE-A8B5-4EB9-9586-71A82858AD1F}" presName="text_5" presStyleLbl="node1" presStyleIdx="4" presStyleCnt="5">
        <dgm:presLayoutVars>
          <dgm:bulletEnabled val="1"/>
        </dgm:presLayoutVars>
      </dgm:prSet>
      <dgm:spPr/>
      <dgm:t>
        <a:bodyPr/>
        <a:lstStyle/>
        <a:p>
          <a:endParaRPr lang="hu-HU"/>
        </a:p>
      </dgm:t>
    </dgm:pt>
    <dgm:pt modelId="{1FF220B0-358B-4839-AB99-69C5D409F404}" type="pres">
      <dgm:prSet presAssocID="{98B6D9EE-A8B5-4EB9-9586-71A82858AD1F}" presName="accent_5" presStyleCnt="0"/>
      <dgm:spPr/>
    </dgm:pt>
    <dgm:pt modelId="{3685DA83-D589-4849-BC91-E6FD62DC0549}" type="pres">
      <dgm:prSet presAssocID="{98B6D9EE-A8B5-4EB9-9586-71A82858AD1F}" presName="accentRepeatNode" presStyleLbl="solidFgAcc1" presStyleIdx="4" presStyleCnt="5"/>
      <dgm:spPr/>
    </dgm:pt>
  </dgm:ptLst>
  <dgm:cxnLst>
    <dgm:cxn modelId="{F017CDB0-51B2-46EB-A177-619C1A7D321B}" srcId="{8DD9E256-F9D6-42D3-AC02-2483FF7CDC1D}" destId="{99C8FF1F-F197-45D2-81CA-173684BD66C8}" srcOrd="3" destOrd="0" parTransId="{535236D2-21CD-4BB3-B0EE-FA533FF8CB77}" sibTransId="{BB8BEAE0-5511-4370-906E-F8794A3FEC03}"/>
    <dgm:cxn modelId="{8DEB596F-62F2-4B59-A585-81884C51B2D2}" type="presOf" srcId="{8DD9E256-F9D6-42D3-AC02-2483FF7CDC1D}" destId="{4F4BE09D-16C8-43DA-9C34-558729FB480E}" srcOrd="0" destOrd="0" presId="urn:microsoft.com/office/officeart/2008/layout/VerticalCurvedList"/>
    <dgm:cxn modelId="{2EB8D264-1A23-482D-822E-9A6B0E8A2D8A}" type="presOf" srcId="{99C8FF1F-F197-45D2-81CA-173684BD66C8}" destId="{DA1C4592-117F-4CB2-9927-1F417AAB539B}" srcOrd="0" destOrd="0" presId="urn:microsoft.com/office/officeart/2008/layout/VerticalCurvedList"/>
    <dgm:cxn modelId="{9F13274B-C5EE-4114-886A-32F7C2F50BC6}" srcId="{8DD9E256-F9D6-42D3-AC02-2483FF7CDC1D}" destId="{6FA3832A-EC3A-406B-959F-BA4F35B45329}" srcOrd="1" destOrd="0" parTransId="{59883674-30C2-491A-9C77-3D3A6B51FFBB}" sibTransId="{3AAB6BAA-5B8D-4C63-BF4B-E669B15EE722}"/>
    <dgm:cxn modelId="{47699576-3071-43D3-8582-76BA4FF429C1}" srcId="{8DD9E256-F9D6-42D3-AC02-2483FF7CDC1D}" destId="{98B6D9EE-A8B5-4EB9-9586-71A82858AD1F}" srcOrd="4" destOrd="0" parTransId="{88E109E2-5125-4BD9-9D59-97A5CA604470}" sibTransId="{0126C989-0D37-4506-92E0-0BB4509BD487}"/>
    <dgm:cxn modelId="{72E998B0-50DB-4116-BD43-7A5135F22F9F}" type="presOf" srcId="{2D6140C0-2FDD-4D7E-928A-6BE336D27F29}" destId="{6A20318F-4D3A-4DC2-8C30-77BDDB15F04C}" srcOrd="0" destOrd="0" presId="urn:microsoft.com/office/officeart/2008/layout/VerticalCurvedList"/>
    <dgm:cxn modelId="{EAE6BEC4-4CD7-4AE8-8D6A-4A760DF4557C}" type="presOf" srcId="{98B6D9EE-A8B5-4EB9-9586-71A82858AD1F}" destId="{63CA4F7B-88A1-4FE6-8D9C-A721401E4F51}" srcOrd="0" destOrd="0" presId="urn:microsoft.com/office/officeart/2008/layout/VerticalCurvedList"/>
    <dgm:cxn modelId="{26B77F73-8D4B-4987-AADF-9C96CBDBA601}" type="presOf" srcId="{4362DC99-0DDB-401A-BD74-DF3C29521033}" destId="{FF3010D8-69B6-440C-86AC-3E39C44370DB}" srcOrd="0" destOrd="0" presId="urn:microsoft.com/office/officeart/2008/layout/VerticalCurvedList"/>
    <dgm:cxn modelId="{7F65A1EA-82BA-4991-8A23-9D89700601E7}" srcId="{8DD9E256-F9D6-42D3-AC02-2483FF7CDC1D}" destId="{3C70AFF5-4D57-41FA-B0E4-F8B02A001EB6}" srcOrd="0" destOrd="0" parTransId="{C05D6467-F8B2-45D2-A51B-BFD8F37321F4}" sibTransId="{4362DC99-0DDB-401A-BD74-DF3C29521033}"/>
    <dgm:cxn modelId="{46A1EE28-65E6-44C3-A8FA-608365F8ED37}" type="presOf" srcId="{6FA3832A-EC3A-406B-959F-BA4F35B45329}" destId="{6807862B-E0C5-4FBA-BE92-B7A68656FDCE}" srcOrd="0" destOrd="0" presId="urn:microsoft.com/office/officeart/2008/layout/VerticalCurvedList"/>
    <dgm:cxn modelId="{600BB687-3772-466C-AFC8-18F52FF5689E}" type="presOf" srcId="{3C70AFF5-4D57-41FA-B0E4-F8B02A001EB6}" destId="{79BDA953-1F73-4B19-9628-0D7D09719E56}" srcOrd="0" destOrd="0" presId="urn:microsoft.com/office/officeart/2008/layout/VerticalCurvedList"/>
    <dgm:cxn modelId="{13BEE9C7-3CFB-431F-8F15-438A26B1CDA7}" srcId="{8DD9E256-F9D6-42D3-AC02-2483FF7CDC1D}" destId="{2D6140C0-2FDD-4D7E-928A-6BE336D27F29}" srcOrd="2" destOrd="0" parTransId="{3E2E0D13-ED33-423E-9277-376111DE6DF4}" sibTransId="{6471283B-8A8A-4272-AA2C-459C9A763BCF}"/>
    <dgm:cxn modelId="{5ACF7A0B-EE9C-4444-8A87-BAA149942621}" type="presParOf" srcId="{4F4BE09D-16C8-43DA-9C34-558729FB480E}" destId="{7DE5EB11-7829-45F7-8535-4BAC3CE693A1}" srcOrd="0" destOrd="0" presId="urn:microsoft.com/office/officeart/2008/layout/VerticalCurvedList"/>
    <dgm:cxn modelId="{7364F632-C13A-42CD-801D-A677D8872337}" type="presParOf" srcId="{7DE5EB11-7829-45F7-8535-4BAC3CE693A1}" destId="{1C179ED7-95F5-445D-A8F7-67440CF448F3}" srcOrd="0" destOrd="0" presId="urn:microsoft.com/office/officeart/2008/layout/VerticalCurvedList"/>
    <dgm:cxn modelId="{AD22982E-BE60-46DC-B11A-0D2034551526}" type="presParOf" srcId="{1C179ED7-95F5-445D-A8F7-67440CF448F3}" destId="{7896DBBF-7EDD-4E6D-B8AD-4A22C640D66F}" srcOrd="0" destOrd="0" presId="urn:microsoft.com/office/officeart/2008/layout/VerticalCurvedList"/>
    <dgm:cxn modelId="{7771CC8D-D384-4264-B60E-7B826B1961B6}" type="presParOf" srcId="{1C179ED7-95F5-445D-A8F7-67440CF448F3}" destId="{FF3010D8-69B6-440C-86AC-3E39C44370DB}" srcOrd="1" destOrd="0" presId="urn:microsoft.com/office/officeart/2008/layout/VerticalCurvedList"/>
    <dgm:cxn modelId="{B4110B54-F1CB-4FE4-A56C-28D460ADFD8B}" type="presParOf" srcId="{1C179ED7-95F5-445D-A8F7-67440CF448F3}" destId="{1430BDC3-36FC-4E0C-B9CB-BFD03EE8C074}" srcOrd="2" destOrd="0" presId="urn:microsoft.com/office/officeart/2008/layout/VerticalCurvedList"/>
    <dgm:cxn modelId="{58430B01-BE92-41D4-A55A-82BA89254FF6}" type="presParOf" srcId="{1C179ED7-95F5-445D-A8F7-67440CF448F3}" destId="{311F2532-AC4A-4076-9D14-74B1D5324D81}" srcOrd="3" destOrd="0" presId="urn:microsoft.com/office/officeart/2008/layout/VerticalCurvedList"/>
    <dgm:cxn modelId="{C1A64C4A-3908-42A2-857B-C4CF3F2C7517}" type="presParOf" srcId="{7DE5EB11-7829-45F7-8535-4BAC3CE693A1}" destId="{79BDA953-1F73-4B19-9628-0D7D09719E56}" srcOrd="1" destOrd="0" presId="urn:microsoft.com/office/officeart/2008/layout/VerticalCurvedList"/>
    <dgm:cxn modelId="{CA59F5F9-E5AA-49D6-B87A-0511E12344D1}" type="presParOf" srcId="{7DE5EB11-7829-45F7-8535-4BAC3CE693A1}" destId="{E979C3A8-FEBC-4579-92D3-EB4533BC102F}" srcOrd="2" destOrd="0" presId="urn:microsoft.com/office/officeart/2008/layout/VerticalCurvedList"/>
    <dgm:cxn modelId="{11A9C73C-642C-4482-AAB1-1F624DC01D27}" type="presParOf" srcId="{E979C3A8-FEBC-4579-92D3-EB4533BC102F}" destId="{9EFAD735-E07E-4272-9885-A990640B645B}" srcOrd="0" destOrd="0" presId="urn:microsoft.com/office/officeart/2008/layout/VerticalCurvedList"/>
    <dgm:cxn modelId="{2E27CA2C-3A3E-4B61-A5AA-82134537BBDF}" type="presParOf" srcId="{7DE5EB11-7829-45F7-8535-4BAC3CE693A1}" destId="{6807862B-E0C5-4FBA-BE92-B7A68656FDCE}" srcOrd="3" destOrd="0" presId="urn:microsoft.com/office/officeart/2008/layout/VerticalCurvedList"/>
    <dgm:cxn modelId="{223BC3D1-054E-4D9D-B5F4-22B1237F6AA4}" type="presParOf" srcId="{7DE5EB11-7829-45F7-8535-4BAC3CE693A1}" destId="{1B47703B-C5F3-4A87-BA10-E8205A123E21}" srcOrd="4" destOrd="0" presId="urn:microsoft.com/office/officeart/2008/layout/VerticalCurvedList"/>
    <dgm:cxn modelId="{3156B8FD-321E-4B57-BCCF-EAF271D2755B}" type="presParOf" srcId="{1B47703B-C5F3-4A87-BA10-E8205A123E21}" destId="{E36C7277-98E7-42D7-B87C-39DE65B639EF}" srcOrd="0" destOrd="0" presId="urn:microsoft.com/office/officeart/2008/layout/VerticalCurvedList"/>
    <dgm:cxn modelId="{FA0A1515-DA00-4286-A114-C36AA213ED17}" type="presParOf" srcId="{7DE5EB11-7829-45F7-8535-4BAC3CE693A1}" destId="{6A20318F-4D3A-4DC2-8C30-77BDDB15F04C}" srcOrd="5" destOrd="0" presId="urn:microsoft.com/office/officeart/2008/layout/VerticalCurvedList"/>
    <dgm:cxn modelId="{881096BF-C283-4099-B120-5FB3CD8E7F82}" type="presParOf" srcId="{7DE5EB11-7829-45F7-8535-4BAC3CE693A1}" destId="{E4E54B06-DD4D-4B9F-B993-9A0BA5ED575A}" srcOrd="6" destOrd="0" presId="urn:microsoft.com/office/officeart/2008/layout/VerticalCurvedList"/>
    <dgm:cxn modelId="{2D792186-AB33-477E-ABEF-5BE39EEEB088}" type="presParOf" srcId="{E4E54B06-DD4D-4B9F-B993-9A0BA5ED575A}" destId="{8E238ABC-DD44-42B2-B9B8-182377BA4464}" srcOrd="0" destOrd="0" presId="urn:microsoft.com/office/officeart/2008/layout/VerticalCurvedList"/>
    <dgm:cxn modelId="{0AA9A3B6-E11A-40AE-866A-B12E02682851}" type="presParOf" srcId="{7DE5EB11-7829-45F7-8535-4BAC3CE693A1}" destId="{DA1C4592-117F-4CB2-9927-1F417AAB539B}" srcOrd="7" destOrd="0" presId="urn:microsoft.com/office/officeart/2008/layout/VerticalCurvedList"/>
    <dgm:cxn modelId="{050C92C7-7B0B-4C0B-AA9E-4D7610DCFFFA}" type="presParOf" srcId="{7DE5EB11-7829-45F7-8535-4BAC3CE693A1}" destId="{422BD35D-63C6-456C-88F2-7D3B69DF6E8C}" srcOrd="8" destOrd="0" presId="urn:microsoft.com/office/officeart/2008/layout/VerticalCurvedList"/>
    <dgm:cxn modelId="{40E86576-8145-451E-89CB-3559DBA5E724}" type="presParOf" srcId="{422BD35D-63C6-456C-88F2-7D3B69DF6E8C}" destId="{38404FF3-77DA-4CE3-BB69-90C86E30717E}" srcOrd="0" destOrd="0" presId="urn:microsoft.com/office/officeart/2008/layout/VerticalCurvedList"/>
    <dgm:cxn modelId="{ABF15CB4-B65C-4F0D-8219-E3B404F85E31}" type="presParOf" srcId="{7DE5EB11-7829-45F7-8535-4BAC3CE693A1}" destId="{63CA4F7B-88A1-4FE6-8D9C-A721401E4F51}" srcOrd="9" destOrd="0" presId="urn:microsoft.com/office/officeart/2008/layout/VerticalCurvedList"/>
    <dgm:cxn modelId="{CADAE55B-628C-4BEC-8D7F-11BF0F868430}" type="presParOf" srcId="{7DE5EB11-7829-45F7-8535-4BAC3CE693A1}" destId="{1FF220B0-358B-4839-AB99-69C5D409F404}" srcOrd="10" destOrd="0" presId="urn:microsoft.com/office/officeart/2008/layout/VerticalCurvedList"/>
    <dgm:cxn modelId="{1DF917DD-8FB3-455E-AA79-1AF83A9A6918}" type="presParOf" srcId="{1FF220B0-358B-4839-AB99-69C5D409F404}" destId="{3685DA83-D589-4849-BC91-E6FD62DC05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1"/>
            <a:ext cx="2945659" cy="498135"/>
          </a:xfrm>
          <a:prstGeom prst="rect">
            <a:avLst/>
          </a:prstGeom>
        </p:spPr>
        <p:txBody>
          <a:bodyPr vert="horz" lIns="91440" tIns="45720" rIns="91440" bIns="45720" rtlCol="0"/>
          <a:lstStyle>
            <a:lvl1pPr algn="r">
              <a:defRPr sz="1200"/>
            </a:lvl1pPr>
          </a:lstStyle>
          <a:p>
            <a:fld id="{48C78C58-841D-469E-A567-1BD8A60E0704}" type="datetimeFigureOut">
              <a:rPr lang="en-GB" smtClean="0"/>
              <a:t>09/04/2015</a:t>
            </a:fld>
            <a:endParaRPr lang="en-GB"/>
          </a:p>
        </p:txBody>
      </p:sp>
      <p:sp>
        <p:nvSpPr>
          <p:cNvPr id="4" name="Footer Placeholder 3"/>
          <p:cNvSpPr>
            <a:spLocks noGrp="1"/>
          </p:cNvSpPr>
          <p:nvPr>
            <p:ph type="ftr" sz="quarter" idx="2"/>
          </p:nvPr>
        </p:nvSpPr>
        <p:spPr>
          <a:xfrm>
            <a:off x="1" y="9430092"/>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30092"/>
            <a:ext cx="2945659" cy="498134"/>
          </a:xfrm>
          <a:prstGeom prst="rect">
            <a:avLst/>
          </a:prstGeom>
        </p:spPr>
        <p:txBody>
          <a:bodyPr vert="horz" lIns="91440" tIns="45720" rIns="91440" bIns="45720" rtlCol="0" anchor="b"/>
          <a:lstStyle>
            <a:lvl1pPr algn="r">
              <a:defRPr sz="1200"/>
            </a:lvl1pPr>
          </a:lstStyle>
          <a:p>
            <a:fld id="{B9A33A89-3446-4406-B917-E5A0C0F39071}" type="slidenum">
              <a:rPr lang="en-GB" smtClean="0"/>
              <a:t>‹#›</a:t>
            </a:fld>
            <a:endParaRPr lang="en-GB"/>
          </a:p>
        </p:txBody>
      </p:sp>
    </p:spTree>
    <p:extLst>
      <p:ext uri="{BB962C8B-B14F-4D97-AF65-F5344CB8AC3E}">
        <p14:creationId xmlns:p14="http://schemas.microsoft.com/office/powerpoint/2010/main" val="211981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50444" y="0"/>
            <a:ext cx="2945659" cy="496412"/>
          </a:xfrm>
          <a:prstGeom prst="rect">
            <a:avLst/>
          </a:prstGeom>
        </p:spPr>
        <p:txBody>
          <a:bodyPr vert="horz" lIns="91440" tIns="45720" rIns="91440" bIns="45720" rtlCol="0"/>
          <a:lstStyle>
            <a:lvl1pPr algn="r">
              <a:defRPr sz="1200"/>
            </a:lvl1pPr>
          </a:lstStyle>
          <a:p>
            <a:fld id="{B4FEF021-705F-4047-93BB-66F4A7AEB81B}" type="datetimeFigureOut">
              <a:rPr lang="hu-HU" smtClean="0"/>
              <a:pPr/>
              <a:t>2015.04.09.</a:t>
            </a:fld>
            <a:endParaRPr lang="hu-HU"/>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6" name="Footer Placeholder 5"/>
          <p:cNvSpPr>
            <a:spLocks noGrp="1"/>
          </p:cNvSpPr>
          <p:nvPr>
            <p:ph type="ftr" sz="quarter" idx="4"/>
          </p:nvPr>
        </p:nvSpPr>
        <p:spPr>
          <a:xfrm>
            <a:off x="1" y="9430091"/>
            <a:ext cx="2945659" cy="496412"/>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50444" y="9430091"/>
            <a:ext cx="2945659" cy="496412"/>
          </a:xfrm>
          <a:prstGeom prst="rect">
            <a:avLst/>
          </a:prstGeom>
        </p:spPr>
        <p:txBody>
          <a:bodyPr vert="horz" lIns="91440" tIns="45720" rIns="91440" bIns="45720" rtlCol="0" anchor="b"/>
          <a:lstStyle>
            <a:lvl1pPr algn="r">
              <a:defRPr sz="1200"/>
            </a:lvl1pPr>
          </a:lstStyle>
          <a:p>
            <a:fld id="{C088C607-BA1F-45E3-B8C3-837233447F8D}" type="slidenum">
              <a:rPr lang="hu-HU" smtClean="0"/>
              <a:pPr/>
              <a:t>‹#›</a:t>
            </a:fld>
            <a:endParaRPr lang="hu-HU"/>
          </a:p>
        </p:txBody>
      </p:sp>
    </p:spTree>
    <p:extLst>
      <p:ext uri="{BB962C8B-B14F-4D97-AF65-F5344CB8AC3E}">
        <p14:creationId xmlns:p14="http://schemas.microsoft.com/office/powerpoint/2010/main" val="3941895118"/>
      </p:ext>
    </p:extLst>
  </p:cSld>
  <p:clrMap bg1="lt1" tx1="dk1" bg2="lt2" tx2="dk2" accent1="accent1" accent2="accent2" accent3="accent3" accent4="accent4" accent5="accent5" accent6="accent6" hlink="hlink" folHlink="folHlink"/>
  <p:notesStyle>
    <a:lvl1pPr marL="0" algn="l" defTabSz="914256" rtl="0" eaLnBrk="1" latinLnBrk="0" hangingPunct="1">
      <a:defRPr sz="1200" kern="1200">
        <a:solidFill>
          <a:schemeClr val="tx1"/>
        </a:solidFill>
        <a:latin typeface="+mn-lt"/>
        <a:ea typeface="+mn-ea"/>
        <a:cs typeface="+mn-cs"/>
      </a:defRPr>
    </a:lvl1pPr>
    <a:lvl2pPr marL="457128" algn="l" defTabSz="914256" rtl="0" eaLnBrk="1" latinLnBrk="0" hangingPunct="1">
      <a:defRPr sz="1200" kern="1200">
        <a:solidFill>
          <a:schemeClr val="tx1"/>
        </a:solidFill>
        <a:latin typeface="+mn-lt"/>
        <a:ea typeface="+mn-ea"/>
        <a:cs typeface="+mn-cs"/>
      </a:defRPr>
    </a:lvl2pPr>
    <a:lvl3pPr marL="914256" algn="l" defTabSz="914256" rtl="0" eaLnBrk="1" latinLnBrk="0" hangingPunct="1">
      <a:defRPr sz="1200" kern="1200">
        <a:solidFill>
          <a:schemeClr val="tx1"/>
        </a:solidFill>
        <a:latin typeface="+mn-lt"/>
        <a:ea typeface="+mn-ea"/>
        <a:cs typeface="+mn-cs"/>
      </a:defRPr>
    </a:lvl3pPr>
    <a:lvl4pPr marL="1371384" algn="l" defTabSz="914256" rtl="0" eaLnBrk="1" latinLnBrk="0" hangingPunct="1">
      <a:defRPr sz="1200" kern="1200">
        <a:solidFill>
          <a:schemeClr val="tx1"/>
        </a:solidFill>
        <a:latin typeface="+mn-lt"/>
        <a:ea typeface="+mn-ea"/>
        <a:cs typeface="+mn-cs"/>
      </a:defRPr>
    </a:lvl4pPr>
    <a:lvl5pPr marL="1828511" algn="l" defTabSz="914256" rtl="0" eaLnBrk="1" latinLnBrk="0" hangingPunct="1">
      <a:defRPr sz="1200" kern="1200">
        <a:solidFill>
          <a:schemeClr val="tx1"/>
        </a:solidFill>
        <a:latin typeface="+mn-lt"/>
        <a:ea typeface="+mn-ea"/>
        <a:cs typeface="+mn-cs"/>
      </a:defRPr>
    </a:lvl5pPr>
    <a:lvl6pPr marL="2285640" algn="l" defTabSz="914256" rtl="0" eaLnBrk="1" latinLnBrk="0" hangingPunct="1">
      <a:defRPr sz="1200" kern="1200">
        <a:solidFill>
          <a:schemeClr val="tx1"/>
        </a:solidFill>
        <a:latin typeface="+mn-lt"/>
        <a:ea typeface="+mn-ea"/>
        <a:cs typeface="+mn-cs"/>
      </a:defRPr>
    </a:lvl6pPr>
    <a:lvl7pPr marL="2742768" algn="l" defTabSz="914256" rtl="0" eaLnBrk="1" latinLnBrk="0" hangingPunct="1">
      <a:defRPr sz="1200" kern="1200">
        <a:solidFill>
          <a:schemeClr val="tx1"/>
        </a:solidFill>
        <a:latin typeface="+mn-lt"/>
        <a:ea typeface="+mn-ea"/>
        <a:cs typeface="+mn-cs"/>
      </a:defRPr>
    </a:lvl7pPr>
    <a:lvl8pPr marL="3199895" algn="l" defTabSz="914256" rtl="0" eaLnBrk="1" latinLnBrk="0" hangingPunct="1">
      <a:defRPr sz="1200" kern="1200">
        <a:solidFill>
          <a:schemeClr val="tx1"/>
        </a:solidFill>
        <a:latin typeface="+mn-lt"/>
        <a:ea typeface="+mn-ea"/>
        <a:cs typeface="+mn-cs"/>
      </a:defRPr>
    </a:lvl8pPr>
    <a:lvl9pPr marL="3657024" algn="l" defTabSz="91425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mediapedia.hu/fogyaszto"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mediapedia.hu/kommunikacio" TargetMode="External"/><Relationship Id="rId4" Type="http://schemas.openxmlformats.org/officeDocument/2006/relationships/hyperlink" Target="http://mediapedia.hu/marka"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women2.com/the-power-of-stori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a:p>
        </p:txBody>
      </p:sp>
      <p:sp>
        <p:nvSpPr>
          <p:cNvPr id="4" name="Slide Number Placeholder 3"/>
          <p:cNvSpPr>
            <a:spLocks noGrp="1"/>
          </p:cNvSpPr>
          <p:nvPr>
            <p:ph type="sldNum" sz="quarter" idx="10"/>
          </p:nvPr>
        </p:nvSpPr>
        <p:spPr/>
        <p:txBody>
          <a:bodyPr/>
          <a:lstStyle/>
          <a:p>
            <a:fld id="{C088C607-BA1F-45E3-B8C3-837233447F8D}" type="slidenum">
              <a:rPr lang="hu-HU" smtClean="0"/>
              <a:pPr/>
              <a:t>1</a:t>
            </a:fld>
            <a:endParaRPr lang="hu-HU"/>
          </a:p>
        </p:txBody>
      </p:sp>
    </p:spTree>
    <p:extLst>
      <p:ext uri="{BB962C8B-B14F-4D97-AF65-F5344CB8AC3E}">
        <p14:creationId xmlns:p14="http://schemas.microsoft.com/office/powerpoint/2010/main" val="282573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hu-HU" altLang="hu-HU" b="1" dirty="0" err="1" smtClean="0"/>
              <a:t>Consumer</a:t>
            </a:r>
            <a:r>
              <a:rPr lang="hu-HU" altLang="hu-HU" b="1" dirty="0" smtClean="0"/>
              <a:t> </a:t>
            </a:r>
            <a:r>
              <a:rPr lang="hu-HU" altLang="hu-HU" b="1" dirty="0" err="1" smtClean="0"/>
              <a:t>insight</a:t>
            </a:r>
            <a:r>
              <a:rPr lang="hu-HU" altLang="hu-HU" b="1" dirty="0" smtClean="0"/>
              <a:t> „Belelátás”</a:t>
            </a:r>
            <a:r>
              <a:rPr lang="hu-HU" altLang="hu-HU" dirty="0" smtClean="0"/>
              <a:t>: Mit gondol, érez a </a:t>
            </a:r>
            <a:r>
              <a:rPr lang="hu-HU" altLang="hu-HU" dirty="0" smtClean="0">
                <a:hlinkClick r:id="rId3" tooltip="fogyasztó"/>
              </a:rPr>
              <a:t>fogyasztó</a:t>
            </a:r>
            <a:r>
              <a:rPr lang="hu-HU" altLang="hu-HU" dirty="0" smtClean="0"/>
              <a:t> a világról, magáról, a kategóriáról, a </a:t>
            </a:r>
            <a:r>
              <a:rPr lang="hu-HU" altLang="hu-HU" dirty="0" smtClean="0">
                <a:hlinkClick r:id="rId4" tooltip="márká"/>
              </a:rPr>
              <a:t>márká</a:t>
            </a:r>
            <a:r>
              <a:rPr lang="hu-HU" altLang="hu-HU" dirty="0" smtClean="0"/>
              <a:t>ról annak használatáról.</a:t>
            </a:r>
          </a:p>
          <a:p>
            <a:pPr eaLnBrk="1" hangingPunct="1"/>
            <a:r>
              <a:rPr lang="hu-HU" altLang="hu-HU" i="1" dirty="0" smtClean="0"/>
              <a:t>„Bőr alá hatoló gondolat, mely végrehajtható és birtokolható ötletet ad”</a:t>
            </a:r>
            <a:br>
              <a:rPr lang="hu-HU" altLang="hu-HU" i="1" dirty="0" smtClean="0"/>
            </a:br>
            <a:r>
              <a:rPr lang="hu-HU" altLang="hu-HU" b="1" dirty="0" smtClean="0"/>
              <a:t>Márkaszemélyiség: </a:t>
            </a:r>
            <a:r>
              <a:rPr lang="hu-HU" altLang="hu-HU" dirty="0" smtClean="0"/>
              <a:t>A </a:t>
            </a:r>
            <a:r>
              <a:rPr lang="hu-HU" altLang="hu-HU" dirty="0" smtClean="0">
                <a:hlinkClick r:id="rId4" tooltip="márka"/>
              </a:rPr>
              <a:t>márka</a:t>
            </a:r>
            <a:r>
              <a:rPr lang="hu-HU" altLang="hu-HU" dirty="0" smtClean="0"/>
              <a:t> megszemélyesítése emberi jellemzők segítségével: megjelenés, viselkedés, érdeklődés, emberi értékek és </a:t>
            </a:r>
            <a:r>
              <a:rPr lang="hu-HU" altLang="hu-HU" dirty="0" err="1" smtClean="0"/>
              <a:t>szociodemográfiai</a:t>
            </a:r>
            <a:r>
              <a:rPr lang="hu-HU" altLang="hu-HU" dirty="0" smtClean="0"/>
              <a:t> profil. </a:t>
            </a:r>
            <a:br>
              <a:rPr lang="hu-HU" altLang="hu-HU" dirty="0" smtClean="0"/>
            </a:br>
            <a:r>
              <a:rPr lang="hu-HU" altLang="hu-HU" dirty="0" smtClean="0"/>
              <a:t>Segít meghatározni a márka </a:t>
            </a:r>
            <a:r>
              <a:rPr lang="hu-HU" altLang="hu-HU" dirty="0" smtClean="0">
                <a:hlinkClick r:id="rId5" tooltip="kommunikáció"/>
              </a:rPr>
              <a:t>kommunikáció</a:t>
            </a:r>
            <a:r>
              <a:rPr lang="hu-HU" altLang="hu-HU" dirty="0" smtClean="0"/>
              <a:t>s hangnemét, hogy a </a:t>
            </a:r>
            <a:r>
              <a:rPr lang="hu-HU" altLang="hu-HU" dirty="0" smtClean="0">
                <a:hlinkClick r:id="rId3" tooltip="fogyasztó"/>
              </a:rPr>
              <a:t>fogyasztó</a:t>
            </a:r>
            <a:r>
              <a:rPr lang="hu-HU" altLang="hu-HU" dirty="0" smtClean="0"/>
              <a:t>khoz még hitelesebben szólhasson.</a:t>
            </a:r>
            <a:br>
              <a:rPr lang="hu-HU" altLang="hu-HU" dirty="0" smtClean="0"/>
            </a:br>
            <a:r>
              <a:rPr lang="hu-HU" altLang="hu-HU" b="1" dirty="0" smtClean="0"/>
              <a:t>Márkaesszencia:</a:t>
            </a:r>
            <a:r>
              <a:rPr lang="hu-HU" altLang="hu-HU" dirty="0" smtClean="0"/>
              <a:t/>
            </a:r>
            <a:br>
              <a:rPr lang="hu-HU" altLang="hu-HU" dirty="0" smtClean="0"/>
            </a:br>
            <a:r>
              <a:rPr lang="hu-HU" altLang="hu-HU" dirty="0" smtClean="0"/>
              <a:t>A </a:t>
            </a:r>
            <a:r>
              <a:rPr lang="hu-HU" altLang="hu-HU" dirty="0" smtClean="0">
                <a:hlinkClick r:id="rId4" tooltip="márka"/>
              </a:rPr>
              <a:t>márka</a:t>
            </a:r>
            <a:r>
              <a:rPr lang="hu-HU" altLang="hu-HU" dirty="0" smtClean="0"/>
              <a:t> és a </a:t>
            </a:r>
            <a:r>
              <a:rPr lang="hu-HU" altLang="hu-HU" dirty="0" smtClean="0">
                <a:hlinkClick r:id="rId3" tooltip="fogyasztó"/>
              </a:rPr>
              <a:t>fogyasztó</a:t>
            </a:r>
            <a:r>
              <a:rPr lang="hu-HU" altLang="hu-HU" dirty="0" smtClean="0"/>
              <a:t> közötti érzelmi kapcsolat a fogyasztó nyelvén megfogalmazva</a:t>
            </a:r>
          </a:p>
          <a:p>
            <a:pPr eaLnBrk="1" hangingPunct="1"/>
            <a:r>
              <a:rPr lang="hu-HU" altLang="hu-HU" i="1" dirty="0" err="1" smtClean="0"/>
              <a:t>Pl</a:t>
            </a:r>
            <a:r>
              <a:rPr lang="hu-HU" altLang="hu-HU" i="1" dirty="0" smtClean="0"/>
              <a:t>: Amikor </a:t>
            </a:r>
            <a:r>
              <a:rPr lang="hu-HU" altLang="hu-HU" i="1" dirty="0" err="1" smtClean="0"/>
              <a:t>Danette-et</a:t>
            </a:r>
            <a:r>
              <a:rPr lang="hu-HU" altLang="hu-HU" i="1" dirty="0" smtClean="0"/>
              <a:t> eszem újra felfedezem </a:t>
            </a:r>
            <a:r>
              <a:rPr lang="hu-HU" altLang="hu-HU" i="1" dirty="0" err="1" smtClean="0"/>
              <a:t>gyeremekkorom</a:t>
            </a:r>
            <a:r>
              <a:rPr lang="hu-HU" altLang="hu-HU" i="1" dirty="0" smtClean="0"/>
              <a:t> ízét és eszembe jutnak azok az apró csínytevések, amiket néha most is örömmel elkövetnék.</a:t>
            </a:r>
            <a:endParaRPr lang="hu-HU" altLang="hu-HU" dirty="0" smtClean="0"/>
          </a:p>
          <a:p>
            <a:pPr eaLnBrk="1" hangingPunct="1"/>
            <a:endParaRPr lang="hu-HU" altLang="hu-HU" dirty="0" smtClean="0"/>
          </a:p>
          <a:p>
            <a:pPr eaLnBrk="1" hangingPunct="1"/>
            <a:r>
              <a:rPr lang="hu-HU" altLang="hu-HU" dirty="0" smtClean="0"/>
              <a:t>Kategória/trendek:</a:t>
            </a:r>
            <a:br>
              <a:rPr lang="hu-HU" altLang="hu-HU" dirty="0" smtClean="0"/>
            </a:br>
            <a:r>
              <a:rPr lang="hu-HU" altLang="hu-HU" dirty="0" smtClean="0"/>
              <a:t>Pl.: </a:t>
            </a:r>
            <a:r>
              <a:rPr lang="hu-HU" altLang="hu-HU" dirty="0" err="1" smtClean="0"/>
              <a:t>digitalizáció</a:t>
            </a:r>
            <a:r>
              <a:rPr lang="hu-HU" altLang="hu-HU" dirty="0" smtClean="0"/>
              <a:t>, </a:t>
            </a:r>
            <a:r>
              <a:rPr lang="hu-HU" altLang="hu-HU" dirty="0" err="1" smtClean="0"/>
              <a:t>big</a:t>
            </a:r>
            <a:r>
              <a:rPr lang="hu-HU" altLang="hu-HU" dirty="0" smtClean="0"/>
              <a:t> </a:t>
            </a:r>
            <a:r>
              <a:rPr lang="hu-HU" altLang="hu-HU" dirty="0" err="1" smtClean="0"/>
              <a:t>data</a:t>
            </a:r>
            <a:r>
              <a:rPr lang="hu-HU" altLang="hu-HU" dirty="0" smtClean="0"/>
              <a:t>, </a:t>
            </a:r>
            <a:r>
              <a:rPr lang="hu-HU" altLang="hu-HU" dirty="0" err="1" smtClean="0"/>
              <a:t>stb</a:t>
            </a:r>
            <a:r>
              <a:rPr lang="hu-HU" altLang="hu-HU" dirty="0" smtClean="0"/>
              <a:t>… </a:t>
            </a:r>
          </a:p>
          <a:p>
            <a:pPr eaLnBrk="1" hangingPunct="1"/>
            <a:endParaRPr lang="hu-HU" altLang="hu-HU" dirty="0" smtClean="0"/>
          </a:p>
        </p:txBody>
      </p:sp>
      <p:sp>
        <p:nvSpPr>
          <p:cNvPr id="4198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E05442BF-9B42-4E9B-A6D8-39305798A699}" type="slidenum">
              <a:rPr lang="hu-HU" altLang="hu-HU" smtClean="0"/>
              <a:pPr/>
              <a:t>10</a:t>
            </a:fld>
            <a:endParaRPr lang="hu-HU" altLang="hu-HU" smtClean="0"/>
          </a:p>
        </p:txBody>
      </p:sp>
    </p:spTree>
    <p:extLst>
      <p:ext uri="{BB962C8B-B14F-4D97-AF65-F5344CB8AC3E}">
        <p14:creationId xmlns:p14="http://schemas.microsoft.com/office/powerpoint/2010/main" val="14583075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9456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26FFAADB-7129-4A15-AC1D-62CE78A2F194}" type="slidenum">
              <a:rPr lang="hu-HU" altLang="hu-HU" smtClean="0"/>
              <a:pPr/>
              <a:t>105</a:t>
            </a:fld>
            <a:endParaRPr lang="hu-HU" altLang="hu-HU" smtClean="0"/>
          </a:p>
        </p:txBody>
      </p:sp>
    </p:spTree>
    <p:extLst>
      <p:ext uri="{BB962C8B-B14F-4D97-AF65-F5344CB8AC3E}">
        <p14:creationId xmlns:p14="http://schemas.microsoft.com/office/powerpoint/2010/main" val="7340841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9456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26FFAADB-7129-4A15-AC1D-62CE78A2F194}" type="slidenum">
              <a:rPr lang="hu-HU" altLang="hu-HU" smtClean="0"/>
              <a:pPr/>
              <a:t>106</a:t>
            </a:fld>
            <a:endParaRPr lang="hu-HU" altLang="hu-HU" smtClean="0"/>
          </a:p>
        </p:txBody>
      </p:sp>
    </p:spTree>
    <p:extLst>
      <p:ext uri="{BB962C8B-B14F-4D97-AF65-F5344CB8AC3E}">
        <p14:creationId xmlns:p14="http://schemas.microsoft.com/office/powerpoint/2010/main" val="3109077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9456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26FFAADB-7129-4A15-AC1D-62CE78A2F194}" type="slidenum">
              <a:rPr lang="hu-HU" altLang="hu-HU" smtClean="0">
                <a:solidFill>
                  <a:prstClr val="black"/>
                </a:solidFill>
              </a:rPr>
              <a:pPr/>
              <a:t>107</a:t>
            </a:fld>
            <a:endParaRPr lang="hu-HU" altLang="hu-HU" smtClean="0">
              <a:solidFill>
                <a:prstClr val="black"/>
              </a:solidFill>
            </a:endParaRPr>
          </a:p>
        </p:txBody>
      </p:sp>
    </p:spTree>
    <p:extLst>
      <p:ext uri="{BB962C8B-B14F-4D97-AF65-F5344CB8AC3E}">
        <p14:creationId xmlns:p14="http://schemas.microsoft.com/office/powerpoint/2010/main" val="31002500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a:p>
        </p:txBody>
      </p:sp>
      <p:sp>
        <p:nvSpPr>
          <p:cNvPr id="4" name="Slide Number Placeholder 3"/>
          <p:cNvSpPr>
            <a:spLocks noGrp="1"/>
          </p:cNvSpPr>
          <p:nvPr>
            <p:ph type="sldNum" sz="quarter" idx="10"/>
          </p:nvPr>
        </p:nvSpPr>
        <p:spPr/>
        <p:txBody>
          <a:bodyPr/>
          <a:lstStyle/>
          <a:p>
            <a:fld id="{C088C607-BA1F-45E3-B8C3-837233447F8D}" type="slidenum">
              <a:rPr lang="hu-HU" smtClean="0"/>
              <a:pPr/>
              <a:t>108</a:t>
            </a:fld>
            <a:endParaRPr lang="hu-HU"/>
          </a:p>
        </p:txBody>
      </p:sp>
    </p:spTree>
    <p:extLst>
      <p:ext uri="{BB962C8B-B14F-4D97-AF65-F5344CB8AC3E}">
        <p14:creationId xmlns:p14="http://schemas.microsoft.com/office/powerpoint/2010/main" val="105974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hu-HU" altLang="hu-HU" b="1" dirty="0" smtClean="0"/>
              <a:t>Márkaötlet: amikor minden halmaz találkozik, a közös metszéspont a márkaötlet </a:t>
            </a:r>
          </a:p>
          <a:p>
            <a:pPr eaLnBrk="1" hangingPunct="1"/>
            <a:r>
              <a:rPr lang="hu-HU" altLang="hu-HU" dirty="0" smtClean="0"/>
              <a:t>Egy márka képes arra, hogy befolyásolja a fogyasztó cselekvéseit, érzelmeit. Egy márka, jól körülhatárolható területet foglal le a fogyasztó fejében. (Az egyszerűség kedvéért hívjuk ezt márkaötletnek.) Magától értetődően például, a Volkswagen egy márka, aminek a márkaötlete, a megbízhatóság. Természetesen, a Heinz ketchup is márka, és azt a területet foglalta le a fogyasztók fejében, hogy ebben van a legtöbb paradicsom. Elsőre talán meglepően hangzik, de Madonna önmaga is márka,</a:t>
            </a:r>
          </a:p>
          <a:p>
            <a:pPr eaLnBrk="1" hangingPunct="1"/>
            <a:r>
              <a:rPr lang="hu-HU" altLang="hu-HU" dirty="0" smtClean="0"/>
              <a:t>aki azt üzeni híveinek, hogy a nő bármikor képes a megújulásra. És igen, </a:t>
            </a:r>
            <a:r>
              <a:rPr lang="hu-HU" altLang="hu-HU" dirty="0" err="1" smtClean="0"/>
              <a:t>Columbo</a:t>
            </a:r>
            <a:r>
              <a:rPr lang="hu-HU" altLang="hu-HU" dirty="0" smtClean="0"/>
              <a:t> is márka. Neki a márkaötlete valami olyasmi, hogy a kisember túljár a gazdagok eszén.</a:t>
            </a:r>
          </a:p>
          <a:p>
            <a:pPr eaLnBrk="1" hangingPunct="1"/>
            <a:endParaRPr lang="hu-HU" altLang="hu-HU" dirty="0" smtClean="0"/>
          </a:p>
        </p:txBody>
      </p:sp>
      <p:sp>
        <p:nvSpPr>
          <p:cNvPr id="4403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5F0D2C69-146C-46A1-A90D-5B91201EDB1E}" type="slidenum">
              <a:rPr lang="hu-HU" altLang="hu-HU" smtClean="0"/>
              <a:pPr/>
              <a:t>11</a:t>
            </a:fld>
            <a:endParaRPr lang="hu-HU" altLang="hu-HU" smtClean="0"/>
          </a:p>
        </p:txBody>
      </p:sp>
    </p:spTree>
    <p:extLst>
      <p:ext uri="{BB962C8B-B14F-4D97-AF65-F5344CB8AC3E}">
        <p14:creationId xmlns:p14="http://schemas.microsoft.com/office/powerpoint/2010/main" val="386508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Jegyzetek helye 2"/>
          <p:cNvSpPr>
            <a:spLocks noGrp="1"/>
          </p:cNvSpPr>
          <p:nvPr>
            <p:ph type="body" idx="1"/>
          </p:nvPr>
        </p:nvSpPr>
        <p:spPr/>
        <p:txBody>
          <a:bodyPr/>
          <a:lstStyle/>
          <a:p>
            <a:pPr>
              <a:defRPr/>
            </a:pPr>
            <a:r>
              <a:rPr lang="hu-HU" b="1" dirty="0" err="1" smtClean="0"/>
              <a:t>Integrated</a:t>
            </a:r>
            <a:r>
              <a:rPr lang="hu-HU" b="1" dirty="0" smtClean="0"/>
              <a:t> </a:t>
            </a:r>
            <a:r>
              <a:rPr lang="hu-HU" b="1" dirty="0" err="1" smtClean="0"/>
              <a:t>strategy</a:t>
            </a:r>
            <a:r>
              <a:rPr lang="hu-HU" b="1" dirty="0" smtClean="0"/>
              <a:t> </a:t>
            </a:r>
            <a:r>
              <a:rPr lang="hu-HU" b="1" dirty="0" err="1" smtClean="0"/>
              <a:t>framework</a:t>
            </a:r>
            <a:endParaRPr lang="hu-HU" b="1" dirty="0" smtClean="0"/>
          </a:p>
          <a:p>
            <a:pPr marL="171450" indent="-171450">
              <a:buFont typeface="Arial" panose="020B0604020202020204" pitchFamily="34" charset="0"/>
              <a:buChar char="•"/>
              <a:defRPr/>
            </a:pPr>
            <a:r>
              <a:rPr lang="hu-HU" dirty="0" smtClean="0"/>
              <a:t>Pozícionáld magad, az üzletet, a márkákat (</a:t>
            </a:r>
            <a:r>
              <a:rPr lang="hu-HU" dirty="0" err="1" smtClean="0"/>
              <a:t>position</a:t>
            </a:r>
            <a:r>
              <a:rPr lang="hu-HU" dirty="0" smtClean="0"/>
              <a:t> </a:t>
            </a:r>
            <a:r>
              <a:rPr lang="hu-HU" dirty="0" err="1" smtClean="0"/>
              <a:t>your</a:t>
            </a:r>
            <a:r>
              <a:rPr lang="hu-HU" dirty="0" smtClean="0"/>
              <a:t> business)</a:t>
            </a:r>
          </a:p>
          <a:p>
            <a:pPr marL="171450" indent="-171450">
              <a:buFont typeface="Arial" panose="020B0604020202020204" pitchFamily="34" charset="0"/>
              <a:buChar char="•"/>
              <a:defRPr/>
            </a:pPr>
            <a:r>
              <a:rPr lang="hu-HU" dirty="0" smtClean="0"/>
              <a:t>Értsd meg a célcsoportodat (</a:t>
            </a:r>
            <a:r>
              <a:rPr lang="hu-HU" dirty="0" err="1" smtClean="0"/>
              <a:t>understand</a:t>
            </a:r>
            <a:r>
              <a:rPr lang="hu-HU" dirty="0" smtClean="0"/>
              <a:t> </a:t>
            </a:r>
            <a:r>
              <a:rPr lang="hu-HU" dirty="0" err="1" smtClean="0"/>
              <a:t>your</a:t>
            </a:r>
            <a:r>
              <a:rPr lang="hu-HU" dirty="0" smtClean="0"/>
              <a:t> </a:t>
            </a:r>
            <a:r>
              <a:rPr lang="hu-HU" dirty="0" err="1" smtClean="0"/>
              <a:t>tarket</a:t>
            </a:r>
            <a:r>
              <a:rPr lang="hu-HU" dirty="0" smtClean="0"/>
              <a:t> market)</a:t>
            </a:r>
          </a:p>
          <a:p>
            <a:pPr marL="171450" indent="-171450">
              <a:buFont typeface="Arial" panose="020B0604020202020204" pitchFamily="34" charset="0"/>
              <a:buChar char="•"/>
              <a:defRPr/>
            </a:pPr>
            <a:r>
              <a:rPr lang="hu-HU" dirty="0" smtClean="0"/>
              <a:t>Hirdess neki (</a:t>
            </a:r>
            <a:r>
              <a:rPr lang="hu-HU" dirty="0" err="1" smtClean="0"/>
              <a:t>advertise</a:t>
            </a:r>
            <a:r>
              <a:rPr lang="hu-HU" dirty="0" smtClean="0"/>
              <a:t> </a:t>
            </a:r>
            <a:r>
              <a:rPr lang="hu-HU" dirty="0" err="1" smtClean="0"/>
              <a:t>to</a:t>
            </a:r>
            <a:r>
              <a:rPr lang="hu-HU" dirty="0" smtClean="0"/>
              <a:t> </a:t>
            </a:r>
            <a:r>
              <a:rPr lang="hu-HU" dirty="0" err="1" smtClean="0"/>
              <a:t>your</a:t>
            </a:r>
            <a:r>
              <a:rPr lang="hu-HU" dirty="0" smtClean="0"/>
              <a:t> </a:t>
            </a:r>
            <a:r>
              <a:rPr lang="hu-HU" dirty="0" err="1" smtClean="0"/>
              <a:t>target</a:t>
            </a:r>
            <a:r>
              <a:rPr lang="hu-HU" dirty="0" smtClean="0"/>
              <a:t> market)</a:t>
            </a:r>
          </a:p>
          <a:p>
            <a:pPr marL="171450" indent="-171450">
              <a:buFont typeface="Arial" panose="020B0604020202020204" pitchFamily="34" charset="0"/>
              <a:buChar char="•"/>
              <a:defRPr/>
            </a:pPr>
            <a:r>
              <a:rPr lang="hu-HU" dirty="0" smtClean="0"/>
              <a:t>Konvertálj belőle vásárlót (</a:t>
            </a:r>
            <a:r>
              <a:rPr lang="hu-HU" dirty="0" err="1" smtClean="0"/>
              <a:t>convert</a:t>
            </a:r>
            <a:r>
              <a:rPr lang="hu-HU" dirty="0" smtClean="0"/>
              <a:t> </a:t>
            </a:r>
            <a:r>
              <a:rPr lang="hu-HU" dirty="0" err="1" smtClean="0"/>
              <a:t>into</a:t>
            </a:r>
            <a:r>
              <a:rPr lang="hu-HU" dirty="0" smtClean="0"/>
              <a:t> </a:t>
            </a:r>
            <a:r>
              <a:rPr lang="hu-HU" dirty="0" err="1" smtClean="0"/>
              <a:t>customers</a:t>
            </a:r>
            <a:r>
              <a:rPr lang="hu-HU" dirty="0" smtClean="0"/>
              <a:t>)</a:t>
            </a:r>
          </a:p>
          <a:p>
            <a:pPr>
              <a:defRPr/>
            </a:pPr>
            <a:endParaRPr lang="hu-HU" dirty="0" smtClean="0"/>
          </a:p>
          <a:p>
            <a:pPr>
              <a:defRPr/>
            </a:pPr>
            <a:endParaRPr lang="hu-HU" dirty="0" smtClean="0"/>
          </a:p>
          <a:p>
            <a:pPr>
              <a:defRPr/>
            </a:pPr>
            <a:r>
              <a:rPr lang="hu-HU" dirty="0" smtClean="0"/>
              <a:t>Ez tulajdonképpen a te saját integrált értékláncod ---- a végén nőjön az árbevétel, ehhez meg megtalálni az eszközöket.</a:t>
            </a:r>
          </a:p>
          <a:p>
            <a:pPr>
              <a:defRPr/>
            </a:pPr>
            <a:endParaRPr lang="hu-HU" dirty="0" smtClean="0"/>
          </a:p>
          <a:p>
            <a:pPr>
              <a:defRPr/>
            </a:pPr>
            <a:endParaRPr lang="hu-HU" dirty="0" smtClean="0"/>
          </a:p>
          <a:p>
            <a:pPr>
              <a:defRPr/>
            </a:pPr>
            <a:r>
              <a:rPr lang="hu-HU" dirty="0" smtClean="0"/>
              <a:t>Manapság már nem kell kihangsúlyozni a digitális lehetőségek fontosságát</a:t>
            </a:r>
          </a:p>
          <a:p>
            <a:pPr>
              <a:defRPr/>
            </a:pPr>
            <a:endParaRPr lang="hu-HU" dirty="0"/>
          </a:p>
        </p:txBody>
      </p:sp>
      <p:sp>
        <p:nvSpPr>
          <p:cNvPr id="4608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DB2D8506-A917-48B2-99EA-38A6D783369F}" type="slidenum">
              <a:rPr lang="hu-HU" altLang="hu-HU" smtClean="0"/>
              <a:pPr/>
              <a:t>12</a:t>
            </a:fld>
            <a:endParaRPr lang="hu-HU" altLang="hu-HU" smtClean="0"/>
          </a:p>
        </p:txBody>
      </p:sp>
    </p:spTree>
    <p:extLst>
      <p:ext uri="{BB962C8B-B14F-4D97-AF65-F5344CB8AC3E}">
        <p14:creationId xmlns:p14="http://schemas.microsoft.com/office/powerpoint/2010/main" val="292395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Jegyzetek helye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 typeface="Arial" panose="020B0604020202020204" pitchFamily="34" charset="0"/>
              <a:buNone/>
              <a:defRPr/>
            </a:pPr>
            <a:endParaRPr lang="hu-HU" altLang="hu-HU" dirty="0" smtClean="0"/>
          </a:p>
        </p:txBody>
      </p:sp>
      <p:sp>
        <p:nvSpPr>
          <p:cNvPr id="399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6DFD461B-F072-40EE-98F5-004C881C01ED}" type="slidenum">
              <a:rPr lang="hu-HU" altLang="hu-HU" smtClean="0"/>
              <a:pPr/>
              <a:t>13</a:t>
            </a:fld>
            <a:endParaRPr lang="hu-HU" altLang="hu-HU" smtClean="0"/>
          </a:p>
        </p:txBody>
      </p:sp>
    </p:spTree>
    <p:extLst>
      <p:ext uri="{BB962C8B-B14F-4D97-AF65-F5344CB8AC3E}">
        <p14:creationId xmlns:p14="http://schemas.microsoft.com/office/powerpoint/2010/main" val="2582765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Jegyzetek helye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 typeface="Arial" panose="020B0604020202020204" pitchFamily="34" charset="0"/>
              <a:buNone/>
              <a:defRPr/>
            </a:pPr>
            <a:endParaRPr lang="hu-HU" altLang="hu-HU" dirty="0" smtClean="0"/>
          </a:p>
        </p:txBody>
      </p:sp>
      <p:sp>
        <p:nvSpPr>
          <p:cNvPr id="399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6DFD461B-F072-40EE-98F5-004C881C01ED}" type="slidenum">
              <a:rPr lang="hu-HU" altLang="hu-HU" smtClean="0"/>
              <a:pPr/>
              <a:t>14</a:t>
            </a:fld>
            <a:endParaRPr lang="hu-HU" altLang="hu-HU" smtClean="0"/>
          </a:p>
        </p:txBody>
      </p:sp>
    </p:spTree>
    <p:extLst>
      <p:ext uri="{BB962C8B-B14F-4D97-AF65-F5344CB8AC3E}">
        <p14:creationId xmlns:p14="http://schemas.microsoft.com/office/powerpoint/2010/main" val="3604782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Jegyzetek helye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 typeface="Arial" panose="020B0604020202020204" pitchFamily="34" charset="0"/>
              <a:buNone/>
              <a:defRPr/>
            </a:pPr>
            <a:endParaRPr lang="hu-HU" altLang="hu-HU" dirty="0" smtClean="0"/>
          </a:p>
        </p:txBody>
      </p:sp>
      <p:sp>
        <p:nvSpPr>
          <p:cNvPr id="399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6DFD461B-F072-40EE-98F5-004C881C01ED}" type="slidenum">
              <a:rPr lang="hu-HU" altLang="hu-HU" smtClean="0"/>
              <a:pPr/>
              <a:t>15</a:t>
            </a:fld>
            <a:endParaRPr lang="hu-HU" altLang="hu-HU" smtClean="0"/>
          </a:p>
        </p:txBody>
      </p:sp>
    </p:spTree>
    <p:extLst>
      <p:ext uri="{BB962C8B-B14F-4D97-AF65-F5344CB8AC3E}">
        <p14:creationId xmlns:p14="http://schemas.microsoft.com/office/powerpoint/2010/main" val="3490829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Jegyzetek helye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25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It is about the power of consumers to choose their own destiny, define their world, their media, their interactions with the world, and their ability to control communications. They are now the critic and the creative, marketer and advertiser, creator and consumer, all rolled into one. They share globally, instantly and freely with a network of millions.</a:t>
            </a:r>
            <a:endParaRPr lang="en-GB" dirty="0" smtClean="0"/>
          </a:p>
          <a:p>
            <a:pPr marL="0" indent="0" eaLnBrk="1" hangingPunct="1">
              <a:buFont typeface="Arial" panose="020B0604020202020204" pitchFamily="34" charset="0"/>
              <a:buNone/>
              <a:defRPr/>
            </a:pPr>
            <a:endParaRPr lang="hu-HU" altLang="hu-HU" dirty="0" smtClean="0"/>
          </a:p>
        </p:txBody>
      </p:sp>
      <p:sp>
        <p:nvSpPr>
          <p:cNvPr id="399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6DFD461B-F072-40EE-98F5-004C881C01ED}" type="slidenum">
              <a:rPr lang="hu-HU" altLang="hu-HU" smtClean="0"/>
              <a:pPr/>
              <a:t>16</a:t>
            </a:fld>
            <a:endParaRPr lang="hu-HU" altLang="hu-HU" smtClean="0"/>
          </a:p>
        </p:txBody>
      </p:sp>
    </p:spTree>
    <p:extLst>
      <p:ext uri="{BB962C8B-B14F-4D97-AF65-F5344CB8AC3E}">
        <p14:creationId xmlns:p14="http://schemas.microsoft.com/office/powerpoint/2010/main" val="2141204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r>
              <a:rPr lang="hu-HU" sz="1200" dirty="0" err="1" smtClean="0"/>
              <a:t>Passive</a:t>
            </a:r>
            <a:r>
              <a:rPr lang="hu-HU" sz="1200" dirty="0" smtClean="0"/>
              <a:t>:</a:t>
            </a:r>
            <a:r>
              <a:rPr lang="hu-HU" sz="1200" baseline="0" dirty="0" smtClean="0"/>
              <a:t> TV, </a:t>
            </a:r>
            <a:r>
              <a:rPr lang="hu-HU" sz="1200" baseline="0" dirty="0" err="1" smtClean="0"/>
              <a:t>Radio</a:t>
            </a:r>
            <a:r>
              <a:rPr lang="hu-HU" sz="1200" baseline="0" dirty="0" smtClean="0"/>
              <a:t>, </a:t>
            </a:r>
            <a:r>
              <a:rPr lang="hu-HU" sz="1200" baseline="0" dirty="0" err="1" smtClean="0"/>
              <a:t>billboard</a:t>
            </a:r>
            <a:r>
              <a:rPr lang="hu-HU" sz="1200" baseline="0" dirty="0" smtClean="0"/>
              <a:t>, </a:t>
            </a:r>
            <a:r>
              <a:rPr lang="hu-HU" sz="1200" baseline="0" dirty="0" err="1" smtClean="0"/>
              <a:t>etc</a:t>
            </a:r>
            <a:r>
              <a:rPr lang="hu-HU" sz="1200" baseline="0" dirty="0" smtClean="0"/>
              <a:t> ---- </a:t>
            </a:r>
            <a:r>
              <a:rPr lang="hu-HU" sz="1200" baseline="0" dirty="0" err="1" smtClean="0"/>
              <a:t>pushing</a:t>
            </a:r>
            <a:r>
              <a:rPr lang="hu-HU" sz="1200" baseline="0" dirty="0" smtClean="0"/>
              <a:t> </a:t>
            </a:r>
            <a:r>
              <a:rPr lang="hu-HU" sz="1200" baseline="0" dirty="0" err="1" smtClean="0"/>
              <a:t>our</a:t>
            </a:r>
            <a:r>
              <a:rPr lang="hu-HU" sz="1200" baseline="0" dirty="0" smtClean="0"/>
              <a:t> </a:t>
            </a:r>
            <a:r>
              <a:rPr lang="hu-HU" sz="1200" baseline="0" dirty="0" err="1" smtClean="0"/>
              <a:t>message</a:t>
            </a:r>
            <a:endParaRPr lang="hu-HU" sz="1200" baseline="0" dirty="0" smtClean="0"/>
          </a:p>
          <a:p>
            <a:r>
              <a:rPr lang="hu-HU" sz="1200" baseline="0" dirty="0" err="1" smtClean="0"/>
              <a:t>Empowered</a:t>
            </a:r>
            <a:r>
              <a:rPr lang="hu-HU" sz="1200" baseline="0" dirty="0" smtClean="0"/>
              <a:t> </a:t>
            </a:r>
            <a:r>
              <a:rPr lang="hu-HU" sz="1200" baseline="0" dirty="0" err="1" smtClean="0"/>
              <a:t>audience</a:t>
            </a:r>
            <a:r>
              <a:rPr lang="hu-HU" sz="1200" baseline="0" dirty="0" smtClean="0"/>
              <a:t>: </a:t>
            </a:r>
            <a:r>
              <a:rPr lang="hu-HU" sz="1200" baseline="0" dirty="0" err="1" smtClean="0"/>
              <a:t>they</a:t>
            </a:r>
            <a:r>
              <a:rPr lang="hu-HU" sz="1200" baseline="0" dirty="0" smtClean="0"/>
              <a:t> </a:t>
            </a:r>
            <a:r>
              <a:rPr lang="hu-HU" sz="1200" baseline="0" dirty="0" err="1" smtClean="0"/>
              <a:t>form</a:t>
            </a:r>
            <a:r>
              <a:rPr lang="hu-HU" sz="1200" baseline="0" dirty="0" smtClean="0"/>
              <a:t> </a:t>
            </a:r>
            <a:r>
              <a:rPr lang="hu-HU" sz="1200" baseline="0" dirty="0" err="1" smtClean="0"/>
              <a:t>the</a:t>
            </a:r>
            <a:r>
              <a:rPr lang="hu-HU" sz="1200" baseline="0" dirty="0" smtClean="0"/>
              <a:t> </a:t>
            </a:r>
            <a:r>
              <a:rPr lang="hu-HU" sz="1200" baseline="0" dirty="0" err="1" smtClean="0"/>
              <a:t>message</a:t>
            </a:r>
            <a:endParaRPr lang="hu-HU" sz="1200" dirty="0" smtClean="0"/>
          </a:p>
          <a:p>
            <a:r>
              <a:rPr lang="hu-HU" sz="1200" dirty="0" err="1" smtClean="0"/>
              <a:t>Passive</a:t>
            </a:r>
            <a:r>
              <a:rPr lang="hu-HU" sz="1200" baseline="0" dirty="0" smtClean="0"/>
              <a:t> </a:t>
            </a:r>
            <a:r>
              <a:rPr lang="hu-HU" sz="1200" baseline="0" dirty="0" err="1" smtClean="0"/>
              <a:t>vs</a:t>
            </a:r>
            <a:r>
              <a:rPr lang="hu-HU" sz="1200" baseline="0" dirty="0" smtClean="0"/>
              <a:t> </a:t>
            </a:r>
            <a:r>
              <a:rPr lang="hu-HU" sz="1200" baseline="0" dirty="0" err="1" smtClean="0"/>
              <a:t>empowered</a:t>
            </a:r>
            <a:r>
              <a:rPr lang="hu-HU" sz="1200" baseline="0" dirty="0" smtClean="0"/>
              <a:t> </a:t>
            </a:r>
            <a:r>
              <a:rPr lang="hu-HU" sz="1200" baseline="0" dirty="0" err="1" smtClean="0"/>
              <a:t>consumer</a:t>
            </a:r>
            <a:r>
              <a:rPr lang="hu-HU" sz="1200" baseline="0" dirty="0" smtClean="0"/>
              <a:t>: </a:t>
            </a:r>
            <a:r>
              <a:rPr lang="en-US" sz="1200" dirty="0" smtClean="0"/>
              <a:t>The revolution is about the power of consumers to choose and define their own interactions and communications </a:t>
            </a:r>
          </a:p>
          <a:p>
            <a:r>
              <a:rPr lang="en-US" sz="1200" dirty="0" smtClean="0"/>
              <a:t>They expect more from brands and, in turn, from us. That’s both the challenge and the opportunity</a:t>
            </a:r>
          </a:p>
          <a:p>
            <a:r>
              <a:rPr lang="hu-HU" dirty="0" smtClean="0">
                <a:solidFill>
                  <a:srgbClr val="7030A0"/>
                </a:solidFill>
              </a:rPr>
              <a:t>I</a:t>
            </a:r>
            <a:r>
              <a:rPr lang="en-US" dirty="0" smtClean="0">
                <a:solidFill>
                  <a:srgbClr val="7030A0"/>
                </a:solidFill>
              </a:rPr>
              <a:t>n response brands must evolve from pushing </a:t>
            </a:r>
            <a:br>
              <a:rPr lang="en-US" dirty="0" smtClean="0">
                <a:solidFill>
                  <a:srgbClr val="7030A0"/>
                </a:solidFill>
              </a:rPr>
            </a:br>
            <a:r>
              <a:rPr lang="en-US" dirty="0" smtClean="0">
                <a:solidFill>
                  <a:srgbClr val="7030A0"/>
                </a:solidFill>
              </a:rPr>
              <a:t>messages</a:t>
            </a:r>
            <a:endParaRPr lang="hu-HU" dirty="0" smtClean="0">
              <a:solidFill>
                <a:srgbClr val="7030A0"/>
              </a:solidFill>
            </a:endParaRPr>
          </a:p>
          <a:p>
            <a:pPr marL="0" marR="0" indent="0" algn="l" defTabSz="914256" rtl="0" eaLnBrk="1" fontAlgn="auto" latinLnBrk="0" hangingPunct="1">
              <a:lnSpc>
                <a:spcPct val="100000"/>
              </a:lnSpc>
              <a:spcBef>
                <a:spcPts val="0"/>
              </a:spcBef>
              <a:spcAft>
                <a:spcPts val="0"/>
              </a:spcAft>
              <a:buClrTx/>
              <a:buSzTx/>
              <a:buFontTx/>
              <a:buNone/>
              <a:tabLst/>
              <a:defRPr/>
            </a:pPr>
            <a:r>
              <a:rPr lang="en-US" dirty="0" smtClean="0">
                <a:latin typeface="DINPro-Bold"/>
              </a:rPr>
              <a:t>To inspire consumers by connecting in meaningful moments</a:t>
            </a:r>
          </a:p>
          <a:p>
            <a:endParaRPr lang="hu-HU" dirty="0" smtClean="0">
              <a:solidFill>
                <a:srgbClr val="7030A0"/>
              </a:solidFill>
            </a:endParaRPr>
          </a:p>
          <a:p>
            <a:endParaRPr lang="en-US" dirty="0"/>
          </a:p>
        </p:txBody>
      </p:sp>
      <p:sp>
        <p:nvSpPr>
          <p:cNvPr id="4" name="Slide Number Placeholder 3"/>
          <p:cNvSpPr>
            <a:spLocks noGrp="1"/>
          </p:cNvSpPr>
          <p:nvPr>
            <p:ph type="sldNum" sz="quarter" idx="10"/>
          </p:nvPr>
        </p:nvSpPr>
        <p:spPr/>
        <p:txBody>
          <a:bodyPr/>
          <a:lstStyle/>
          <a:p>
            <a:fld id="{60259838-6959-4A85-BD80-36C39A66841F}" type="slidenum">
              <a:rPr lang="en-US" smtClean="0"/>
              <a:t>17</a:t>
            </a:fld>
            <a:endParaRPr lang="en-US"/>
          </a:p>
        </p:txBody>
      </p:sp>
    </p:spTree>
    <p:extLst>
      <p:ext uri="{BB962C8B-B14F-4D97-AF65-F5344CB8AC3E}">
        <p14:creationId xmlns:p14="http://schemas.microsoft.com/office/powerpoint/2010/main" val="1669738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928688" y="739775"/>
            <a:ext cx="4940300" cy="3705225"/>
          </a:xfrm>
          <a:ln/>
        </p:spPr>
      </p:sp>
      <p:sp>
        <p:nvSpPr>
          <p:cNvPr id="146435"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So far, the focus was on where / when</a:t>
            </a:r>
            <a:r>
              <a:rPr lang="en-US" sz="1200" b="1" baseline="0" dirty="0" smtClean="0"/>
              <a:t> </a:t>
            </a:r>
            <a:r>
              <a:rPr lang="en-US" sz="1200" b="1" dirty="0" smtClean="0"/>
              <a:t>to place messages within specific media</a:t>
            </a:r>
          </a:p>
          <a:p>
            <a:r>
              <a:rPr lang="en-US" sz="1200" dirty="0" smtClean="0"/>
              <a:t>Audience Understanding becomes a strategic input </a:t>
            </a:r>
          </a:p>
          <a:p>
            <a:r>
              <a:rPr lang="en-US" sz="1200" dirty="0" smtClean="0"/>
              <a:t>Audience Understanding must be determined before any communications briefing and creative development</a:t>
            </a:r>
          </a:p>
          <a:p>
            <a:r>
              <a:rPr lang="en-US" sz="1200" dirty="0" smtClean="0"/>
              <a:t>Stimulate a full discussion to discover and understand the most compelling observations and insights</a:t>
            </a:r>
          </a:p>
          <a:p>
            <a:endParaRPr lang="en-US" sz="1200" dirty="0" smtClean="0"/>
          </a:p>
          <a:p>
            <a:pPr marL="179613" indent="-179613">
              <a:spcBef>
                <a:spcPts val="1002"/>
              </a:spcBef>
              <a:defRPr/>
            </a:pPr>
            <a:endParaRPr lang="nl-NL" baseline="0" dirty="0" smtClean="0">
              <a:latin typeface="Arial" charset="0"/>
            </a:endParaRPr>
          </a:p>
        </p:txBody>
      </p:sp>
      <p:sp>
        <p:nvSpPr>
          <p:cNvPr id="146436"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3882" indent="-286108" eaLnBrk="0" hangingPunct="0">
              <a:defRPr>
                <a:solidFill>
                  <a:schemeClr val="tx1"/>
                </a:solidFill>
                <a:latin typeface="Arial" charset="0"/>
                <a:ea typeface="ＭＳ Ｐゴシック" charset="0"/>
              </a:defRPr>
            </a:lvl2pPr>
            <a:lvl3pPr marL="1144434" indent="-228887" eaLnBrk="0" hangingPunct="0">
              <a:defRPr>
                <a:solidFill>
                  <a:schemeClr val="tx1"/>
                </a:solidFill>
                <a:latin typeface="Arial" charset="0"/>
                <a:ea typeface="ＭＳ Ｐゴシック" charset="0"/>
              </a:defRPr>
            </a:lvl3pPr>
            <a:lvl4pPr marL="1602208" indent="-228887" eaLnBrk="0" hangingPunct="0">
              <a:defRPr>
                <a:solidFill>
                  <a:schemeClr val="tx1"/>
                </a:solidFill>
                <a:latin typeface="Arial" charset="0"/>
                <a:ea typeface="ＭＳ Ｐゴシック" charset="0"/>
              </a:defRPr>
            </a:lvl4pPr>
            <a:lvl5pPr marL="2059980" indent="-228887" eaLnBrk="0" hangingPunct="0">
              <a:defRPr>
                <a:solidFill>
                  <a:schemeClr val="tx1"/>
                </a:solidFill>
                <a:latin typeface="Arial" charset="0"/>
                <a:ea typeface="ＭＳ Ｐゴシック" charset="0"/>
              </a:defRPr>
            </a:lvl5pPr>
            <a:lvl6pPr marL="2517754" indent="-228887" eaLnBrk="0" fontAlgn="base" hangingPunct="0">
              <a:spcBef>
                <a:spcPct val="0"/>
              </a:spcBef>
              <a:spcAft>
                <a:spcPct val="0"/>
              </a:spcAft>
              <a:defRPr>
                <a:solidFill>
                  <a:schemeClr val="tx1"/>
                </a:solidFill>
                <a:latin typeface="Arial" charset="0"/>
                <a:ea typeface="ＭＳ Ｐゴシック" charset="0"/>
              </a:defRPr>
            </a:lvl6pPr>
            <a:lvl7pPr marL="2975528" indent="-228887" eaLnBrk="0" fontAlgn="base" hangingPunct="0">
              <a:spcBef>
                <a:spcPct val="0"/>
              </a:spcBef>
              <a:spcAft>
                <a:spcPct val="0"/>
              </a:spcAft>
              <a:defRPr>
                <a:solidFill>
                  <a:schemeClr val="tx1"/>
                </a:solidFill>
                <a:latin typeface="Arial" charset="0"/>
                <a:ea typeface="ＭＳ Ｐゴシック" charset="0"/>
              </a:defRPr>
            </a:lvl7pPr>
            <a:lvl8pPr marL="3433301" indent="-228887" eaLnBrk="0" fontAlgn="base" hangingPunct="0">
              <a:spcBef>
                <a:spcPct val="0"/>
              </a:spcBef>
              <a:spcAft>
                <a:spcPct val="0"/>
              </a:spcAft>
              <a:defRPr>
                <a:solidFill>
                  <a:schemeClr val="tx1"/>
                </a:solidFill>
                <a:latin typeface="Arial" charset="0"/>
                <a:ea typeface="ＭＳ Ｐゴシック" charset="0"/>
              </a:defRPr>
            </a:lvl8pPr>
            <a:lvl9pPr marL="3891074" indent="-228887"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6EC26BE-1901-4E4A-A9DE-1944F3BA25B0}" type="slidenum">
              <a:rPr lang="en-US" smtClean="0">
                <a:solidFill>
                  <a:prstClr val="black"/>
                </a:solidFill>
              </a:rPr>
              <a:pPr eaLnBrk="1" hangingPunct="1">
                <a:defRPr/>
              </a:pPr>
              <a:t>18</a:t>
            </a:fld>
            <a:endParaRPr lang="en-US" smtClean="0">
              <a:solidFill>
                <a:prstClr val="black"/>
              </a:solidFill>
            </a:endParaRPr>
          </a:p>
        </p:txBody>
      </p:sp>
    </p:spTree>
    <p:extLst>
      <p:ext uri="{BB962C8B-B14F-4D97-AF65-F5344CB8AC3E}">
        <p14:creationId xmlns:p14="http://schemas.microsoft.com/office/powerpoint/2010/main" val="4052834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latin typeface="DINPro-Bold"/>
              </a:rPr>
              <a:t>The 5ws helps to explain the detailed context in which media is consumed</a:t>
            </a:r>
            <a:endParaRPr lang="hu-HU" dirty="0"/>
          </a:p>
        </p:txBody>
      </p:sp>
      <p:sp>
        <p:nvSpPr>
          <p:cNvPr id="4" name="Dia számának helye 3"/>
          <p:cNvSpPr>
            <a:spLocks noGrp="1"/>
          </p:cNvSpPr>
          <p:nvPr>
            <p:ph type="sldNum" sz="quarter" idx="10"/>
          </p:nvPr>
        </p:nvSpPr>
        <p:spPr/>
        <p:txBody>
          <a:bodyPr/>
          <a:lstStyle/>
          <a:p>
            <a:fld id="{C088C607-BA1F-45E3-B8C3-837233447F8D}" type="slidenum">
              <a:rPr lang="hu-HU" smtClean="0"/>
              <a:pPr/>
              <a:t>19</a:t>
            </a:fld>
            <a:endParaRPr lang="hu-HU"/>
          </a:p>
        </p:txBody>
      </p:sp>
    </p:spTree>
    <p:extLst>
      <p:ext uri="{BB962C8B-B14F-4D97-AF65-F5344CB8AC3E}">
        <p14:creationId xmlns:p14="http://schemas.microsoft.com/office/powerpoint/2010/main" val="3655585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88C607-BA1F-45E3-B8C3-837233447F8D}" type="slidenum">
              <a:rPr lang="hu-HU" smtClean="0"/>
              <a:pPr/>
              <a:t>2</a:t>
            </a:fld>
            <a:endParaRPr lang="hu-HU"/>
          </a:p>
        </p:txBody>
      </p:sp>
    </p:spTree>
    <p:extLst>
      <p:ext uri="{BB962C8B-B14F-4D97-AF65-F5344CB8AC3E}">
        <p14:creationId xmlns:p14="http://schemas.microsoft.com/office/powerpoint/2010/main" val="2497988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259838-6959-4A85-BD80-36C39A66841F}" type="slidenum">
              <a:rPr lang="en-US" smtClean="0"/>
              <a:t>20</a:t>
            </a:fld>
            <a:endParaRPr lang="en-US"/>
          </a:p>
        </p:txBody>
      </p:sp>
    </p:spTree>
    <p:extLst>
      <p:ext uri="{BB962C8B-B14F-4D97-AF65-F5344CB8AC3E}">
        <p14:creationId xmlns:p14="http://schemas.microsoft.com/office/powerpoint/2010/main" val="460505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Jegyzetek helye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25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Brands no longer have 100% control over their messages, brands are no longer what ‘they’ say they are, but what ‘consumers’ say there are. The active consumer is thirsty for new knowledge all the time, if they’re not sharing something on Twitter, they’re liking their Sister’s status, listening to Coldplay on Spotify or reading some 5 year old article about </a:t>
            </a:r>
            <a:r>
              <a:rPr lang="en-US" dirty="0" err="1" smtClean="0"/>
              <a:t>cannibus</a:t>
            </a:r>
            <a:r>
              <a:rPr lang="en-US" dirty="0" smtClean="0"/>
              <a:t> on the Guardian.</a:t>
            </a:r>
            <a:endParaRPr lang="hu-HU" dirty="0" smtClean="0"/>
          </a:p>
          <a:p>
            <a:pPr marL="0" marR="0" indent="0" algn="l" defTabSz="914256" rtl="0" eaLnBrk="1" fontAlgn="auto" latinLnBrk="0" hangingPunct="1">
              <a:lnSpc>
                <a:spcPct val="100000"/>
              </a:lnSpc>
              <a:spcBef>
                <a:spcPts val="0"/>
              </a:spcBef>
              <a:spcAft>
                <a:spcPts val="0"/>
              </a:spcAft>
              <a:buClrTx/>
              <a:buSzTx/>
              <a:buFont typeface="Arial" panose="020B0604020202020204" pitchFamily="34" charset="0"/>
              <a:buNone/>
              <a:tabLst/>
              <a:defRPr/>
            </a:pPr>
            <a:r>
              <a:rPr lang="hu-HU" dirty="0" err="1" smtClean="0"/>
              <a:t>We</a:t>
            </a:r>
            <a:r>
              <a:rPr lang="hu-HU" dirty="0" smtClean="0"/>
              <a:t> </a:t>
            </a:r>
            <a:r>
              <a:rPr lang="hu-HU" dirty="0" err="1" smtClean="0"/>
              <a:t>need</a:t>
            </a:r>
            <a:r>
              <a:rPr lang="hu-HU" dirty="0" smtClean="0"/>
              <a:t> </a:t>
            </a:r>
            <a:r>
              <a:rPr lang="hu-HU" dirty="0" err="1" smtClean="0"/>
              <a:t>to</a:t>
            </a:r>
            <a:r>
              <a:rPr lang="hu-HU" dirty="0" smtClean="0"/>
              <a:t> </a:t>
            </a:r>
            <a:r>
              <a:rPr lang="hu-HU" dirty="0" err="1" smtClean="0"/>
              <a:t>find</a:t>
            </a:r>
            <a:r>
              <a:rPr lang="hu-HU" dirty="0" smtClean="0"/>
              <a:t> </a:t>
            </a:r>
            <a:r>
              <a:rPr lang="hu-HU" dirty="0" err="1" smtClean="0"/>
              <a:t>preferred</a:t>
            </a:r>
            <a:r>
              <a:rPr lang="hu-HU" baseline="0" dirty="0" smtClean="0"/>
              <a:t> </a:t>
            </a:r>
            <a:r>
              <a:rPr lang="hu-HU" baseline="0" dirty="0" err="1" smtClean="0"/>
              <a:t>content</a:t>
            </a:r>
            <a:r>
              <a:rPr lang="hu-HU" baseline="0" dirty="0" smtClean="0"/>
              <a:t> </a:t>
            </a:r>
            <a:r>
              <a:rPr lang="hu-HU" baseline="0" dirty="0" err="1" smtClean="0"/>
              <a:t>for</a:t>
            </a:r>
            <a:r>
              <a:rPr lang="hu-HU" baseline="0" dirty="0" smtClean="0"/>
              <a:t> </a:t>
            </a:r>
            <a:r>
              <a:rPr lang="hu-HU" baseline="0" dirty="0" err="1" smtClean="0"/>
              <a:t>them</a:t>
            </a:r>
            <a:r>
              <a:rPr lang="hu-HU" baseline="0" dirty="0" smtClean="0"/>
              <a:t>, a story. </a:t>
            </a:r>
            <a:r>
              <a:rPr lang="en-US" dirty="0" smtClean="0"/>
              <a:t/>
            </a:r>
            <a:br>
              <a:rPr lang="en-US" dirty="0" smtClean="0"/>
            </a:br>
            <a:endParaRPr lang="en-GB" dirty="0" smtClean="0"/>
          </a:p>
          <a:p>
            <a:pPr marL="0" indent="0" eaLnBrk="1" hangingPunct="1">
              <a:buFont typeface="Arial" panose="020B0604020202020204" pitchFamily="34" charset="0"/>
              <a:buNone/>
              <a:defRPr/>
            </a:pPr>
            <a:endParaRPr lang="hu-HU" altLang="hu-HU" dirty="0" smtClean="0"/>
          </a:p>
        </p:txBody>
      </p:sp>
      <p:sp>
        <p:nvSpPr>
          <p:cNvPr id="399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6DFD461B-F072-40EE-98F5-004C881C01ED}" type="slidenum">
              <a:rPr lang="hu-HU" altLang="hu-HU" smtClean="0"/>
              <a:pPr/>
              <a:t>21</a:t>
            </a:fld>
            <a:endParaRPr lang="hu-HU" altLang="hu-HU" smtClean="0"/>
          </a:p>
        </p:txBody>
      </p:sp>
    </p:spTree>
    <p:extLst>
      <p:ext uri="{BB962C8B-B14F-4D97-AF65-F5344CB8AC3E}">
        <p14:creationId xmlns:p14="http://schemas.microsoft.com/office/powerpoint/2010/main" val="267747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lényeg a tartalom, amit felkapnak, sajátnak éreznek és a felhasználó alakíthatja. </a:t>
            </a:r>
          </a:p>
          <a:p>
            <a:r>
              <a:rPr lang="hu-HU" dirty="0" smtClean="0"/>
              <a:t>Egyenes üzenetek helyett témát kell adnunk nekik! </a:t>
            </a:r>
          </a:p>
          <a:p>
            <a:r>
              <a:rPr lang="hu-HU" dirty="0" smtClean="0"/>
              <a:t>A márka így történetmesélővé lép elő.</a:t>
            </a:r>
          </a:p>
          <a:p>
            <a:r>
              <a:rPr lang="en-US" sz="1200" b="0" i="0" kern="1200" dirty="0" smtClean="0">
                <a:solidFill>
                  <a:schemeClr val="tx1"/>
                </a:solidFill>
                <a:effectLst/>
                <a:latin typeface="+mn-lt"/>
                <a:ea typeface="+mn-ea"/>
                <a:cs typeface="+mn-cs"/>
              </a:rPr>
              <a:t>In a </a:t>
            </a:r>
            <a:r>
              <a:rPr lang="en-US" sz="1200" b="0" i="0" u="none" strike="noStrike" kern="1200" dirty="0" smtClean="0">
                <a:solidFill>
                  <a:schemeClr val="tx1"/>
                </a:solidFill>
                <a:effectLst/>
                <a:latin typeface="+mn-lt"/>
                <a:ea typeface="+mn-ea"/>
                <a:cs typeface="+mn-cs"/>
                <a:hlinkClick r:id="rId3"/>
              </a:rPr>
              <a:t>less formal study</a:t>
            </a:r>
            <a:r>
              <a:rPr lang="en-US" sz="1200" b="0" i="0" kern="1200" dirty="0" smtClean="0">
                <a:solidFill>
                  <a:schemeClr val="tx1"/>
                </a:solidFill>
                <a:effectLst/>
                <a:latin typeface="+mn-lt"/>
                <a:ea typeface="+mn-ea"/>
                <a:cs typeface="+mn-cs"/>
              </a:rPr>
              <a:t> than those above, Jennifer </a:t>
            </a:r>
            <a:r>
              <a:rPr lang="en-US" sz="1200" b="0" i="0" kern="1200" dirty="0" err="1" smtClean="0">
                <a:solidFill>
                  <a:schemeClr val="tx1"/>
                </a:solidFill>
                <a:effectLst/>
                <a:latin typeface="+mn-lt"/>
                <a:ea typeface="+mn-ea"/>
                <a:cs typeface="+mn-cs"/>
              </a:rPr>
              <a:t>Aaker</a:t>
            </a:r>
            <a:r>
              <a:rPr lang="en-US" sz="1200" b="0" i="0" kern="1200" dirty="0" smtClean="0">
                <a:solidFill>
                  <a:schemeClr val="tx1"/>
                </a:solidFill>
                <a:effectLst/>
                <a:latin typeface="+mn-lt"/>
                <a:ea typeface="+mn-ea"/>
                <a:cs typeface="+mn-cs"/>
              </a:rPr>
              <a:t>, a marketing professor at Stanford’s Graduate School of Business, had each of her students give a 1-minute pitch.</a:t>
            </a:r>
          </a:p>
          <a:p>
            <a:r>
              <a:rPr lang="en-US" sz="1200" b="0" i="0" kern="1200" dirty="0" smtClean="0">
                <a:solidFill>
                  <a:schemeClr val="tx1"/>
                </a:solidFill>
                <a:effectLst/>
                <a:latin typeface="+mn-lt"/>
                <a:ea typeface="+mn-ea"/>
                <a:cs typeface="+mn-cs"/>
              </a:rPr>
              <a:t>Only one in 10 students used a story within his or her pitch while the others stuck to more traditional pitch elements, such as facts and figures. The professor then asked the class to write down everything they remembered about each pitch: 5 percent of students cited a statistic, but a whopping 63 percent remembered the story.</a:t>
            </a:r>
          </a:p>
          <a:p>
            <a:r>
              <a:rPr lang="hu-HU" dirty="0" err="1" smtClean="0"/>
              <a:t>Brand</a:t>
            </a:r>
            <a:r>
              <a:rPr lang="hu-HU" dirty="0" smtClean="0"/>
              <a:t>=</a:t>
            </a:r>
            <a:r>
              <a:rPr lang="hu-HU" dirty="0" err="1" smtClean="0"/>
              <a:t>storyteller</a:t>
            </a:r>
            <a:endParaRPr lang="hu-HU" dirty="0" smtClean="0"/>
          </a:p>
          <a:p>
            <a:endParaRPr lang="hu-HU" dirty="0" smtClean="0"/>
          </a:p>
          <a:p>
            <a:r>
              <a:rPr lang="hu-HU" dirty="0" err="1" smtClean="0"/>
              <a:t>From</a:t>
            </a:r>
            <a:r>
              <a:rPr lang="hu-HU" dirty="0" smtClean="0"/>
              <a:t>:			</a:t>
            </a:r>
            <a:r>
              <a:rPr lang="hu-HU" dirty="0" err="1" smtClean="0"/>
              <a:t>To</a:t>
            </a:r>
            <a:r>
              <a:rPr lang="hu-HU" dirty="0" smtClean="0"/>
              <a:t>:</a:t>
            </a:r>
          </a:p>
          <a:p>
            <a:pPr marL="171450" marR="0" indent="-171450" algn="l" defTabSz="9142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TV Advertising Led	</a:t>
            </a:r>
            <a:r>
              <a:rPr lang="hu-HU" dirty="0" smtClean="0"/>
              <a:t>	</a:t>
            </a:r>
            <a:r>
              <a:rPr lang="en-GB" dirty="0" smtClean="0"/>
              <a:t>Brand Idea Led</a:t>
            </a:r>
          </a:p>
          <a:p>
            <a:pPr marL="171450" marR="0" indent="-171450" algn="l" defTabSz="9142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smtClean="0"/>
              <a:t>The Brand at the centre </a:t>
            </a:r>
            <a:r>
              <a:rPr lang="hu-HU" dirty="0" smtClean="0"/>
              <a:t>		</a:t>
            </a:r>
            <a:r>
              <a:rPr lang="en-US" dirty="0" smtClean="0"/>
              <a:t>The Audience at the </a:t>
            </a:r>
            <a:r>
              <a:rPr lang="en-US" dirty="0" err="1" smtClean="0"/>
              <a:t>centre</a:t>
            </a:r>
            <a:endParaRPr lang="en-GB" dirty="0" smtClean="0"/>
          </a:p>
          <a:p>
            <a:pPr marL="171450" marR="0" indent="-171450" algn="l" defTabSz="9142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Stand alone messages </a:t>
            </a:r>
            <a:r>
              <a:rPr lang="hu-HU" dirty="0" smtClean="0"/>
              <a:t>		</a:t>
            </a:r>
            <a:r>
              <a:rPr lang="en-US" dirty="0" smtClean="0"/>
              <a:t>Unfolding Stories </a:t>
            </a:r>
            <a:endParaRPr lang="hu-HU" dirty="0" smtClean="0"/>
          </a:p>
          <a:p>
            <a:pPr marL="171450" indent="-171450">
              <a:buFont typeface="Arial" panose="020B0604020202020204" pitchFamily="34" charset="0"/>
              <a:buChar char="•"/>
            </a:pPr>
            <a:endParaRPr lang="en-US" dirty="0" smtClean="0"/>
          </a:p>
          <a:p>
            <a:endParaRPr lang="hu-HU" dirty="0"/>
          </a:p>
        </p:txBody>
      </p:sp>
      <p:sp>
        <p:nvSpPr>
          <p:cNvPr id="4" name="Dia számának helye 3"/>
          <p:cNvSpPr>
            <a:spLocks noGrp="1"/>
          </p:cNvSpPr>
          <p:nvPr>
            <p:ph type="sldNum" sz="quarter" idx="10"/>
          </p:nvPr>
        </p:nvSpPr>
        <p:spPr/>
        <p:txBody>
          <a:bodyPr/>
          <a:lstStyle/>
          <a:p>
            <a:fld id="{C088C607-BA1F-45E3-B8C3-837233447F8D}" type="slidenum">
              <a:rPr lang="hu-HU" smtClean="0"/>
              <a:pPr/>
              <a:t>22</a:t>
            </a:fld>
            <a:endParaRPr lang="hu-HU"/>
          </a:p>
        </p:txBody>
      </p:sp>
    </p:spTree>
    <p:extLst>
      <p:ext uri="{BB962C8B-B14F-4D97-AF65-F5344CB8AC3E}">
        <p14:creationId xmlns:p14="http://schemas.microsoft.com/office/powerpoint/2010/main" val="800598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Jegyzetek helye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256" rtl="0" eaLnBrk="1" fontAlgn="auto" latinLnBrk="0" hangingPunct="1">
              <a:lnSpc>
                <a:spcPct val="100000"/>
              </a:lnSpc>
              <a:spcBef>
                <a:spcPts val="0"/>
              </a:spcBef>
              <a:spcAft>
                <a:spcPts val="0"/>
              </a:spcAft>
              <a:buClrTx/>
              <a:buSzTx/>
              <a:buFont typeface="Arial" panose="020B0604020202020204" pitchFamily="34" charset="0"/>
              <a:buNone/>
              <a:tabLst/>
              <a:defRPr/>
            </a:pPr>
            <a:r>
              <a:rPr lang="hu-HU" dirty="0" smtClean="0"/>
              <a:t>CONTENT</a:t>
            </a:r>
            <a:r>
              <a:rPr lang="hu-HU" baseline="0" dirty="0" smtClean="0"/>
              <a:t> </a:t>
            </a:r>
            <a:r>
              <a:rPr lang="hu-HU" baseline="0" dirty="0" err="1" smtClean="0"/>
              <a:t>that</a:t>
            </a:r>
            <a:r>
              <a:rPr lang="hu-HU" baseline="0" dirty="0" smtClean="0"/>
              <a:t> TRAVELS</a:t>
            </a:r>
            <a:r>
              <a:rPr lang="en-US" dirty="0" smtClean="0"/>
              <a:t/>
            </a:r>
            <a:br>
              <a:rPr lang="en-US" dirty="0" smtClean="0"/>
            </a:br>
            <a:endParaRPr lang="en-GB" dirty="0" smtClean="0"/>
          </a:p>
          <a:p>
            <a:pPr marL="0" indent="0" eaLnBrk="1" hangingPunct="1">
              <a:buFont typeface="Arial" panose="020B0604020202020204" pitchFamily="34" charset="0"/>
              <a:buNone/>
              <a:defRPr/>
            </a:pPr>
            <a:endParaRPr lang="hu-HU" altLang="hu-HU" dirty="0" smtClean="0"/>
          </a:p>
        </p:txBody>
      </p:sp>
      <p:sp>
        <p:nvSpPr>
          <p:cNvPr id="399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6DFD461B-F072-40EE-98F5-004C881C01ED}" type="slidenum">
              <a:rPr lang="hu-HU" altLang="hu-HU" smtClean="0"/>
              <a:pPr/>
              <a:t>25</a:t>
            </a:fld>
            <a:endParaRPr lang="hu-HU" altLang="hu-HU" smtClean="0"/>
          </a:p>
        </p:txBody>
      </p:sp>
    </p:spTree>
    <p:extLst>
      <p:ext uri="{BB962C8B-B14F-4D97-AF65-F5344CB8AC3E}">
        <p14:creationId xmlns:p14="http://schemas.microsoft.com/office/powerpoint/2010/main" val="1185142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Jegyzetek helye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 typeface="Arial" panose="020B0604020202020204" pitchFamily="34" charset="0"/>
              <a:buNone/>
              <a:defRPr/>
            </a:pPr>
            <a:endParaRPr lang="hu-HU" altLang="hu-HU" dirty="0" smtClean="0"/>
          </a:p>
        </p:txBody>
      </p:sp>
      <p:sp>
        <p:nvSpPr>
          <p:cNvPr id="399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6DFD461B-F072-40EE-98F5-004C881C01ED}" type="slidenum">
              <a:rPr lang="hu-HU" altLang="hu-HU" smtClean="0"/>
              <a:pPr/>
              <a:t>26</a:t>
            </a:fld>
            <a:endParaRPr lang="hu-HU" altLang="hu-HU" smtClean="0"/>
          </a:p>
        </p:txBody>
      </p:sp>
    </p:spTree>
    <p:extLst>
      <p:ext uri="{BB962C8B-B14F-4D97-AF65-F5344CB8AC3E}">
        <p14:creationId xmlns:p14="http://schemas.microsoft.com/office/powerpoint/2010/main" val="3511766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hu-HU" sz="1200" b="1" i="0" u="sng" strike="noStrike" kern="1200" cap="none" spc="0" normalizeH="0" baseline="0" noProof="0" dirty="0" smtClean="0">
                <a:ln>
                  <a:noFill/>
                </a:ln>
                <a:solidFill>
                  <a:schemeClr val="tx1"/>
                </a:solidFill>
                <a:effectLst/>
                <a:uLnTx/>
                <a:uFillTx/>
                <a:latin typeface="+mn-lt"/>
                <a:ea typeface="+mn-ea"/>
                <a:cs typeface="Arial" charset="0"/>
              </a:rPr>
              <a:t>https://www.youtube.com/watch?v=X2-h1PHRXis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baseline="0" dirty="0" smtClean="0">
              <a:solidFill>
                <a:schemeClr val="tx1"/>
              </a:solidFill>
              <a:latin typeface="+mn-lt"/>
              <a:cs typeface="Arial" pitchFamily="34" charset="0"/>
            </a:endParaRPr>
          </a:p>
        </p:txBody>
      </p:sp>
      <p:sp>
        <p:nvSpPr>
          <p:cNvPr id="4" name="Slide Number Placeholder 3"/>
          <p:cNvSpPr>
            <a:spLocks noGrp="1"/>
          </p:cNvSpPr>
          <p:nvPr>
            <p:ph type="sldNum" sz="quarter" idx="10"/>
          </p:nvPr>
        </p:nvSpPr>
        <p:spPr/>
        <p:txBody>
          <a:bodyPr/>
          <a:lstStyle/>
          <a:p>
            <a:pPr>
              <a:defRPr/>
            </a:pPr>
            <a:fld id="{769C5D33-6EF7-4EE4-B388-7230E5DA15F3}" type="slidenum">
              <a:rPr lang="nl-NL" smtClean="0">
                <a:solidFill>
                  <a:prstClr val="black"/>
                </a:solidFill>
              </a:rPr>
              <a:pPr>
                <a:defRPr/>
              </a:pPr>
              <a:t>27</a:t>
            </a:fld>
            <a:endParaRPr lang="nl-NL">
              <a:solidFill>
                <a:prstClr val="black"/>
              </a:solidFill>
            </a:endParaRPr>
          </a:p>
        </p:txBody>
      </p:sp>
    </p:spTree>
    <p:extLst>
      <p:ext uri="{BB962C8B-B14F-4D97-AF65-F5344CB8AC3E}">
        <p14:creationId xmlns:p14="http://schemas.microsoft.com/office/powerpoint/2010/main" val="2756126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noProof="0" dirty="0" smtClean="0">
                <a:ln>
                  <a:noFill/>
                </a:ln>
                <a:solidFill>
                  <a:schemeClr val="tx1"/>
                </a:solidFill>
                <a:effectLst/>
                <a:uLnTx/>
                <a:uFillTx/>
                <a:latin typeface="+mn-lt"/>
                <a:ea typeface="+mn-ea"/>
                <a:cs typeface="Arial" charset="0"/>
              </a:rPr>
              <a:t>https://www.youtube.com/watch?v=uOqnv93nfgI</a:t>
            </a:r>
          </a:p>
        </p:txBody>
      </p:sp>
      <p:sp>
        <p:nvSpPr>
          <p:cNvPr id="4" name="Slide Number Placeholder 3"/>
          <p:cNvSpPr>
            <a:spLocks noGrp="1"/>
          </p:cNvSpPr>
          <p:nvPr>
            <p:ph type="sldNum" sz="quarter" idx="10"/>
          </p:nvPr>
        </p:nvSpPr>
        <p:spPr/>
        <p:txBody>
          <a:bodyPr/>
          <a:lstStyle/>
          <a:p>
            <a:pPr>
              <a:defRPr/>
            </a:pPr>
            <a:fld id="{769C5D33-6EF7-4EE4-B388-7230E5DA15F3}" type="slidenum">
              <a:rPr lang="nl-NL" smtClean="0">
                <a:solidFill>
                  <a:prstClr val="black"/>
                </a:solidFill>
              </a:rPr>
              <a:pPr>
                <a:defRPr/>
              </a:pPr>
              <a:t>28</a:t>
            </a:fld>
            <a:endParaRPr lang="nl-NL">
              <a:solidFill>
                <a:prstClr val="black"/>
              </a:solidFill>
            </a:endParaRPr>
          </a:p>
        </p:txBody>
      </p:sp>
    </p:spTree>
    <p:extLst>
      <p:ext uri="{BB962C8B-B14F-4D97-AF65-F5344CB8AC3E}">
        <p14:creationId xmlns:p14="http://schemas.microsoft.com/office/powerpoint/2010/main" val="2852728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hu-HU" altLang="hu-HU" dirty="0" smtClean="0"/>
              <a:t>Mint minden folyamatnak, itt is az ismétlés a lényeg.</a:t>
            </a:r>
          </a:p>
          <a:p>
            <a:endParaRPr lang="hu-HU" altLang="hu-HU" dirty="0" smtClean="0"/>
          </a:p>
          <a:p>
            <a:r>
              <a:rPr lang="hu-HU" altLang="hu-HU" dirty="0" smtClean="0"/>
              <a:t>Az online marketingnek a teljes marketingprogramot kell támogatnia. Nem önállóan létezik, hiszen az online összetevő csupán része a marketingmegoldásnak, és nem az egyedüli megoldás. A sikeres marketingkampányban voltaképpen az online szolgáltatásokat újabb elosztási csatornának lehet tekinteni, amelynek segítségével a vállalkozás kiszolgálja a meglévő, ill. reménybeli, internetet használó ügyfeleit, de ugyanez vonatkozik például az online reklámra vagy az online PR-ra is. Voltaképpen egyeznie kell az alapvető marketingüzenetnek az online reklám és az online </a:t>
            </a:r>
            <a:r>
              <a:rPr lang="hu-HU" altLang="hu-HU" dirty="0" err="1" smtClean="0"/>
              <a:t>értékesítésösztönzés</a:t>
            </a:r>
            <a:r>
              <a:rPr lang="hu-HU" altLang="hu-HU" dirty="0" smtClean="0"/>
              <a:t> területén a hagyományos területen folytatottakkal. Egységesen ugyanazt az üzenetet, logót, betűtípust és egyéb elemeket kell alkalmazni a való világban és a virtuális világban egyaránt, mindezt, az úgynevezett integrált marketing szellemében.</a:t>
            </a:r>
            <a:br>
              <a:rPr lang="hu-HU" altLang="hu-HU" dirty="0" smtClean="0"/>
            </a:br>
            <a:r>
              <a:rPr lang="hu-HU" altLang="hu-HU" dirty="0" smtClean="0"/>
              <a:t/>
            </a:r>
            <a:br>
              <a:rPr lang="hu-HU" altLang="hu-HU" dirty="0" smtClean="0"/>
            </a:br>
            <a:r>
              <a:rPr lang="hu-HU" altLang="hu-HU" dirty="0" smtClean="0"/>
              <a:t>Az integrált marketing esetében három alkotó elem van, amelyre tekintettel kell lenni:</a:t>
            </a:r>
            <a:br>
              <a:rPr lang="hu-HU" altLang="hu-HU" dirty="0" smtClean="0"/>
            </a:br>
            <a:r>
              <a:rPr lang="hu-HU" altLang="hu-HU" dirty="0" smtClean="0"/>
              <a:t/>
            </a:r>
            <a:br>
              <a:rPr lang="hu-HU" altLang="hu-HU" dirty="0" smtClean="0"/>
            </a:br>
            <a:r>
              <a:rPr lang="hu-HU" altLang="hu-HU" dirty="0" smtClean="0"/>
              <a:t>1. A következetes üzenet.</a:t>
            </a:r>
            <a:br>
              <a:rPr lang="hu-HU" altLang="hu-HU" dirty="0" smtClean="0"/>
            </a:br>
            <a:r>
              <a:rPr lang="hu-HU" altLang="hu-HU" dirty="0" smtClean="0"/>
              <a:t>A vásárlónak, az ügyfélnek valamennyi médiában ugyanazzal az üzenettel kell találkoznia. Az azonos színösszeállítás, </a:t>
            </a:r>
            <a:r>
              <a:rPr lang="hu-HU" altLang="hu-HU" dirty="0" err="1" smtClean="0"/>
              <a:t>logo</a:t>
            </a:r>
            <a:r>
              <a:rPr lang="hu-HU" altLang="hu-HU" dirty="0" smtClean="0"/>
              <a:t> és tipográfia az ismerősség érzését kell, hogy jelentse az ügyfél számára a hitelességgel együtt, valamint az általunk sugallt jelentéstartalom elmélyítését is kell, hogy szolgálja.</a:t>
            </a:r>
            <a:br>
              <a:rPr lang="hu-HU" altLang="hu-HU" dirty="0" smtClean="0"/>
            </a:br>
            <a:r>
              <a:rPr lang="hu-HU" altLang="hu-HU" dirty="0" smtClean="0"/>
              <a:t/>
            </a:r>
            <a:br>
              <a:rPr lang="hu-HU" altLang="hu-HU" dirty="0" smtClean="0"/>
            </a:br>
            <a:r>
              <a:rPr lang="hu-HU" altLang="hu-HU" dirty="0" smtClean="0"/>
              <a:t>2. Az interaktivitás.</a:t>
            </a:r>
            <a:br>
              <a:rPr lang="hu-HU" altLang="hu-HU" dirty="0" smtClean="0"/>
            </a:br>
            <a:r>
              <a:rPr lang="hu-HU" altLang="hu-HU" dirty="0" smtClean="0"/>
              <a:t>A vásárló, az ügyfél párbeszédet folytat a céggel, a vállalkozással, és felvetéseire gyors, pontos, s ami ugyancsak lényeges, személyre szabott választ kap.</a:t>
            </a:r>
            <a:br>
              <a:rPr lang="hu-HU" altLang="hu-HU" dirty="0" smtClean="0"/>
            </a:br>
            <a:r>
              <a:rPr lang="hu-HU" altLang="hu-HU" dirty="0" smtClean="0"/>
              <a:t/>
            </a:r>
            <a:br>
              <a:rPr lang="hu-HU" altLang="hu-HU" dirty="0" smtClean="0"/>
            </a:br>
            <a:r>
              <a:rPr lang="hu-HU" altLang="hu-HU" dirty="0" smtClean="0"/>
              <a:t>3. A küldetésmarketing.</a:t>
            </a:r>
            <a:br>
              <a:rPr lang="hu-HU" altLang="hu-HU" dirty="0" smtClean="0"/>
            </a:br>
            <a:r>
              <a:rPr lang="hu-HU" altLang="hu-HU" dirty="0" smtClean="0"/>
              <a:t>Az online marketing is a vállalat egész tevékenységére kiterjedő küldetés meghatározásához kapcsolódik.</a:t>
            </a:r>
            <a:br>
              <a:rPr lang="hu-HU" altLang="hu-HU" dirty="0" smtClean="0"/>
            </a:br>
            <a:endParaRPr lang="hu-HU" altLang="hu-HU" dirty="0" smtClean="0"/>
          </a:p>
          <a:p>
            <a:r>
              <a:rPr lang="hu-HU" altLang="hu-HU" dirty="0" smtClean="0"/>
              <a:t/>
            </a:r>
            <a:br>
              <a:rPr lang="hu-HU" altLang="hu-HU" dirty="0" smtClean="0"/>
            </a:br>
            <a:endParaRPr lang="hu-HU" altLang="hu-HU" dirty="0" smtClean="0"/>
          </a:p>
        </p:txBody>
      </p:sp>
      <p:sp>
        <p:nvSpPr>
          <p:cNvPr id="4813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ACC9308E-D87A-4C8C-867F-EF6C3DAB4624}" type="slidenum">
              <a:rPr lang="hu-HU" altLang="hu-HU" smtClean="0"/>
              <a:pPr/>
              <a:t>29</a:t>
            </a:fld>
            <a:endParaRPr lang="hu-HU" altLang="hu-HU" smtClean="0"/>
          </a:p>
        </p:txBody>
      </p:sp>
    </p:spTree>
    <p:extLst>
      <p:ext uri="{BB962C8B-B14F-4D97-AF65-F5344CB8AC3E}">
        <p14:creationId xmlns:p14="http://schemas.microsoft.com/office/powerpoint/2010/main" val="4016765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dirty="0" smtClean="0"/>
          </a:p>
        </p:txBody>
      </p:sp>
      <p:sp>
        <p:nvSpPr>
          <p:cNvPr id="5018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93932056-3010-4F38-A352-1B588C627951}" type="slidenum">
              <a:rPr lang="hu-HU" altLang="hu-HU" smtClean="0"/>
              <a:pPr/>
              <a:t>30</a:t>
            </a:fld>
            <a:endParaRPr lang="hu-HU" altLang="hu-HU" smtClean="0"/>
          </a:p>
        </p:txBody>
      </p:sp>
    </p:spTree>
    <p:extLst>
      <p:ext uri="{BB962C8B-B14F-4D97-AF65-F5344CB8AC3E}">
        <p14:creationId xmlns:p14="http://schemas.microsoft.com/office/powerpoint/2010/main" val="947859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5222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0D727A71-1D1F-434F-A60A-3A61FF0AB6EA}" type="slidenum">
              <a:rPr lang="hu-HU" altLang="hu-HU" smtClean="0"/>
              <a:pPr/>
              <a:t>31</a:t>
            </a:fld>
            <a:endParaRPr lang="hu-HU" altLang="hu-HU" smtClean="0"/>
          </a:p>
        </p:txBody>
      </p:sp>
    </p:spTree>
    <p:extLst>
      <p:ext uri="{BB962C8B-B14F-4D97-AF65-F5344CB8AC3E}">
        <p14:creationId xmlns:p14="http://schemas.microsoft.com/office/powerpoint/2010/main" val="338831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dirty="0" smtClean="0"/>
          </a:p>
        </p:txBody>
      </p:sp>
      <p:sp>
        <p:nvSpPr>
          <p:cNvPr id="2560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D9646166-577A-4086-A227-AFD425D356C1}" type="slidenum">
              <a:rPr lang="hu-HU" altLang="hu-HU" smtClean="0"/>
              <a:pPr/>
              <a:t>3</a:t>
            </a:fld>
            <a:endParaRPr lang="hu-HU" altLang="hu-HU" smtClean="0"/>
          </a:p>
        </p:txBody>
      </p:sp>
    </p:spTree>
    <p:extLst>
      <p:ext uri="{BB962C8B-B14F-4D97-AF65-F5344CB8AC3E}">
        <p14:creationId xmlns:p14="http://schemas.microsoft.com/office/powerpoint/2010/main" val="1329036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hu-HU" b="1" dirty="0" smtClean="0"/>
              <a:t>What is Digital Marketing?</a:t>
            </a:r>
            <a:endParaRPr lang="en-US" altLang="hu-HU" dirty="0" smtClean="0"/>
          </a:p>
          <a:p>
            <a:r>
              <a:rPr lang="en-US" altLang="hu-HU" dirty="0" smtClean="0"/>
              <a:t>Marketing is defined as a process of communicating with an audience in order to inform them about various products or services which would be of benefit to them. Another term for marketing might be promotion. Marketing incorporates the use of a wide range of strategies to increase consumers’ knowledge of products or services. The goal of marketing is to present information about products to consumers in such a way that the consumer realizes it fills some need in their lives and they make a purchase. </a:t>
            </a:r>
            <a:r>
              <a:rPr lang="hu-HU" altLang="hu-HU" dirty="0" smtClean="0"/>
              <a:t>Digital Marketing</a:t>
            </a:r>
            <a:r>
              <a:rPr lang="en-US" altLang="hu-HU" dirty="0" smtClean="0"/>
              <a:t> is simply using digital strategies to communicate business specific information to an audience in order to illicit a response.</a:t>
            </a:r>
          </a:p>
          <a:p>
            <a:endParaRPr lang="hu-HU" altLang="hu-HU" dirty="0" smtClean="0"/>
          </a:p>
          <a:p>
            <a:r>
              <a:rPr lang="en-US" altLang="hu-HU" b="1" dirty="0" smtClean="0"/>
              <a:t>How does digital marketing work?</a:t>
            </a:r>
            <a:endParaRPr lang="en-US" altLang="hu-HU" dirty="0" smtClean="0"/>
          </a:p>
          <a:p>
            <a:r>
              <a:rPr lang="en-US" altLang="hu-HU" dirty="0" smtClean="0"/>
              <a:t>Basically, digital marketing works by using a number of different strategies. Each of these may serve a totally different purpose even though they have a common goal. The strategies work together in order to drive relevant traffic to a business (either online or off) and then convert a one time visitor into a returning, loyal customer.  Well structured campaigns may use any combination of a number of different strategies.</a:t>
            </a:r>
          </a:p>
          <a:p>
            <a:endParaRPr lang="hu-HU" altLang="hu-HU" dirty="0" smtClean="0"/>
          </a:p>
          <a:p>
            <a:endParaRPr lang="hu-HU" altLang="hu-HU" dirty="0" smtClean="0"/>
          </a:p>
          <a:p>
            <a:endParaRPr lang="hu-HU" altLang="hu-HU" dirty="0" smtClean="0"/>
          </a:p>
          <a:p>
            <a:r>
              <a:rPr lang="hu-HU" altLang="hu-HU" dirty="0" smtClean="0"/>
              <a:t>Ezeket a csatornákat, eszközöket más szempontból is lehet csoportosítani, erről Ingrid fog később beszélni. </a:t>
            </a:r>
          </a:p>
        </p:txBody>
      </p:sp>
      <p:sp>
        <p:nvSpPr>
          <p:cNvPr id="5427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5B8E2FA1-A86F-4E59-8A32-C2C336F5895C}" type="slidenum">
              <a:rPr lang="hu-HU" altLang="hu-HU" smtClean="0"/>
              <a:pPr/>
              <a:t>32</a:t>
            </a:fld>
            <a:endParaRPr lang="hu-HU" altLang="hu-HU" smtClean="0"/>
          </a:p>
        </p:txBody>
      </p:sp>
    </p:spTree>
    <p:extLst>
      <p:ext uri="{BB962C8B-B14F-4D97-AF65-F5344CB8AC3E}">
        <p14:creationId xmlns:p14="http://schemas.microsoft.com/office/powerpoint/2010/main" val="3609102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t>És hogy hogyan csoportosíthatjuk média szempontból a csatornákat, azt Ingrid mondja el Nektek.</a:t>
            </a:r>
          </a:p>
          <a:p>
            <a:r>
              <a:rPr lang="hu-HU" altLang="hu-HU" smtClean="0"/>
              <a:t>A médiás furcsa állatfajta, számokkal sakkozik, három betűs rövidítésekben beszél és a legjobb barátja az excel.</a:t>
            </a:r>
          </a:p>
          <a:p>
            <a:r>
              <a:rPr lang="hu-HU" altLang="hu-HU" smtClean="0"/>
              <a:t>Szóval első ránézésre ez a kevésbé szexi része a dolognak. Meg második ránézésre is.</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FE2EF212-795E-4738-9AC4-E023223410E8}" type="slidenum">
              <a:rPr lang="hu-HU" altLang="hu-HU" smtClean="0"/>
              <a:pPr/>
              <a:t>33</a:t>
            </a:fld>
            <a:endParaRPr lang="hu-HU" altLang="hu-HU" smtClean="0"/>
          </a:p>
        </p:txBody>
      </p:sp>
    </p:spTree>
    <p:extLst>
      <p:ext uri="{BB962C8B-B14F-4D97-AF65-F5344CB8AC3E}">
        <p14:creationId xmlns:p14="http://schemas.microsoft.com/office/powerpoint/2010/main" val="1461050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t>De mi is az az integrált kommunikációs tervezés?</a:t>
            </a:r>
          </a:p>
          <a:p>
            <a:r>
              <a:rPr lang="hu-HU" altLang="hu-HU" smtClean="0"/>
              <a:t>Attól, hogy egy kampánynak több lába van, még nem lesz integrált.</a:t>
            </a:r>
          </a:p>
          <a:p>
            <a:r>
              <a:rPr lang="hu-HU" altLang="hu-HU" smtClean="0"/>
              <a:t>Ma már egyre kevésbé működik az, hogy a kommunikáció egyes elemeiben külön-külön gondolkodjuk, és az egyes csatornákra külön tervezzünk. Vagy azt gondoljuk, hogy ha a tévészpotunkat kitesszük videóbannerban az Indexre, akkor már integrált kampányunk van.</a:t>
            </a:r>
          </a:p>
          <a:p>
            <a:r>
              <a:rPr lang="hu-HU" altLang="hu-HU" smtClean="0"/>
              <a:t>Éppen így mosódnak el a határvonalak a különböző ügynökségek között is, egyre kevésbé jellemző az, hogy valaki csak médiával, csak kreatívval, digitálissal vagy pr-ral foglalkozik.</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8326C0F1-2E4C-4365-ADE9-BF6CB5B45A54}" type="slidenum">
              <a:rPr lang="hu-HU" altLang="hu-HU" smtClean="0"/>
              <a:pPr/>
              <a:t>34</a:t>
            </a:fld>
            <a:endParaRPr lang="hu-HU" altLang="hu-HU" smtClean="0"/>
          </a:p>
        </p:txBody>
      </p:sp>
    </p:spTree>
    <p:extLst>
      <p:ext uri="{BB962C8B-B14F-4D97-AF65-F5344CB8AC3E}">
        <p14:creationId xmlns:p14="http://schemas.microsoft.com/office/powerpoint/2010/main" val="3919943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t>Az integrált gondolkodás alapjaként ma már az ATL, BTL stb. elkülönítések helyett a fizetett, saját és szerzett média hármasát szoktuk használni.</a:t>
            </a:r>
          </a:p>
          <a:p>
            <a:r>
              <a:rPr lang="hu-HU" altLang="hu-HU" smtClean="0"/>
              <a:t>Ahol a márkák egy harmadik személynek (médiatulajdonosnak) </a:t>
            </a:r>
            <a:r>
              <a:rPr lang="hu-HU" altLang="hu-HU" u="sng" smtClean="0">
                <a:solidFill>
                  <a:schemeClr val="accent2"/>
                </a:solidFill>
              </a:rPr>
              <a:t>fizetnek</a:t>
            </a:r>
            <a:r>
              <a:rPr lang="hu-HU" altLang="hu-HU" smtClean="0"/>
              <a:t> a felületért</a:t>
            </a:r>
          </a:p>
          <a:p>
            <a:r>
              <a:rPr lang="hu-HU" altLang="hu-HU" smtClean="0"/>
              <a:t>Ahol a márkák saját tulajdonú felületeket </a:t>
            </a:r>
            <a:r>
              <a:rPr lang="hu-HU" altLang="hu-HU" u="sng" smtClean="0">
                <a:solidFill>
                  <a:schemeClr val="accent2"/>
                </a:solidFill>
              </a:rPr>
              <a:t>fejlesztenek, használnak</a:t>
            </a:r>
          </a:p>
          <a:p>
            <a:r>
              <a:rPr lang="hu-HU" altLang="hu-HU" smtClean="0"/>
              <a:t>Ahol a fogyasztói közösségek  által generált tartalmak </a:t>
            </a:r>
            <a:r>
              <a:rPr lang="hu-HU" altLang="hu-HU" u="sng" smtClean="0">
                <a:solidFill>
                  <a:schemeClr val="accent2"/>
                </a:solidFill>
              </a:rPr>
              <a:t>keletkeznek</a:t>
            </a:r>
            <a:r>
              <a:rPr lang="hu-HU" altLang="hu-HU" smtClean="0">
                <a:solidFill>
                  <a:schemeClr val="accent2"/>
                </a:solidFill>
              </a:rPr>
              <a:t> </a:t>
            </a:r>
            <a:r>
              <a:rPr lang="hu-HU" altLang="hu-HU" smtClean="0"/>
              <a:t>és a márkák ennek részei lehetnek</a:t>
            </a:r>
            <a:endParaRPr lang="en-GB" altLang="hu-HU" smtClean="0"/>
          </a:p>
          <a:p>
            <a:endParaRPr lang="en-GB" altLang="hu-HU" u="sng" smtClean="0">
              <a:solidFill>
                <a:schemeClr val="accent2"/>
              </a:solidFill>
            </a:endParaRPr>
          </a:p>
          <a:p>
            <a:endParaRPr lang="en-GB" altLang="hu-HU" smtClean="0"/>
          </a:p>
          <a:p>
            <a:endParaRPr lang="hu-HU" altLang="hu-HU"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735A2C5E-8A11-4190-AD7F-87DC3A5436B0}" type="slidenum">
              <a:rPr lang="hu-HU" altLang="hu-HU" smtClean="0"/>
              <a:pPr/>
              <a:t>35</a:t>
            </a:fld>
            <a:endParaRPr lang="hu-HU" altLang="hu-HU" smtClean="0"/>
          </a:p>
        </p:txBody>
      </p:sp>
    </p:spTree>
    <p:extLst>
      <p:ext uri="{BB962C8B-B14F-4D97-AF65-F5344CB8AC3E}">
        <p14:creationId xmlns:p14="http://schemas.microsoft.com/office/powerpoint/2010/main" val="3296426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t>Mik tartoznak bele?</a:t>
            </a:r>
          </a:p>
          <a:p>
            <a:r>
              <a:rPr lang="hu-HU" altLang="hu-HU" smtClean="0"/>
              <a:t>Felül a hagyományos, lent a digitális eszközök</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B7E8C1A9-FA92-4754-8D30-037A78A3DF56}" type="slidenum">
              <a:rPr lang="hu-HU" altLang="hu-HU" smtClean="0"/>
              <a:pPr/>
              <a:t>36</a:t>
            </a:fld>
            <a:endParaRPr lang="hu-HU" altLang="hu-HU" smtClean="0"/>
          </a:p>
        </p:txBody>
      </p:sp>
    </p:spTree>
    <p:extLst>
      <p:ext uri="{BB962C8B-B14F-4D97-AF65-F5344CB8AC3E}">
        <p14:creationId xmlns:p14="http://schemas.microsoft.com/office/powerpoint/2010/main" val="1748968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t>Ha az elérés a cél, pl. az új termékünket szeretnénk minél több embernek bemutatni, akkor elsősorban a fizetett médiában érdemes gondolkodni, mert az tudja ezt legkönnyebben és leggyorsabban megteremteni</a:t>
            </a:r>
          </a:p>
          <a:p>
            <a:r>
              <a:rPr lang="hu-HU" altLang="hu-HU" smtClean="0"/>
              <a:t>Ha bevonódás cél, pl. készítettünk amőbával egybekötött nyereményjátékot, akkor a saját média kerül előtérbe, ahova a fizetett és a szerzett média segítségével generálunk forgalmat</a:t>
            </a:r>
          </a:p>
          <a:p>
            <a:r>
              <a:rPr lang="hu-HU" altLang="hu-HU" smtClean="0"/>
              <a:t>Ha a megítélésünkön szeretnénk változtatni, általában pozitív irányban, akkor rendbe kell szednünk a saját felületeinket és minél több szerzett megjelenést generálni</a:t>
            </a:r>
          </a:p>
          <a:p>
            <a:r>
              <a:rPr lang="hu-HU" altLang="hu-HU" smtClean="0"/>
              <a:t>Ha leadeket vagy eladásokat szeretnénk generálni, akkor megint csak a fizetett és saját felületekre érdemes koncentrálni, hiszen egyrészt optimalizálnunk kell az oldalunkat a leadek gyűjtésére, másrészt fizetett médiával forgalmat kell oda terelnünk</a:t>
            </a:r>
          </a:p>
        </p:txBody>
      </p:sp>
      <p:sp>
        <p:nvSpPr>
          <p:cNvPr id="6451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7F7757F0-86EB-47B2-BD8A-EFAC85760298}" type="slidenum">
              <a:rPr lang="hu-HU" altLang="hu-HU" smtClean="0"/>
              <a:pPr/>
              <a:t>37</a:t>
            </a:fld>
            <a:endParaRPr lang="hu-HU" altLang="hu-HU" smtClean="0"/>
          </a:p>
        </p:txBody>
      </p:sp>
    </p:spTree>
    <p:extLst>
      <p:ext uri="{BB962C8B-B14F-4D97-AF65-F5344CB8AC3E}">
        <p14:creationId xmlns:p14="http://schemas.microsoft.com/office/powerpoint/2010/main" val="1419004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spcBef>
                <a:spcPct val="0"/>
              </a:spcBef>
              <a:buFont typeface="Wingdings" pitchFamily="2" charset="2"/>
              <a:buNone/>
              <a:defRPr/>
            </a:pPr>
            <a:r>
              <a:rPr lang="hu-HU" altLang="hu-HU" dirty="0" smtClean="0">
                <a:ea typeface="ＭＳ Ｐゴシック" charset="0"/>
              </a:rPr>
              <a:t>Segít megérteni és megértetni összefüggéseket:</a:t>
            </a:r>
          </a:p>
          <a:p>
            <a:pPr marL="171450" indent="-171450">
              <a:spcBef>
                <a:spcPct val="0"/>
              </a:spcBef>
              <a:buFont typeface="Arial" panose="020B0604020202020204" pitchFamily="34" charset="0"/>
              <a:buChar char="•"/>
              <a:defRPr/>
            </a:pPr>
            <a:r>
              <a:rPr lang="hu-HU" altLang="hu-HU" dirty="0" smtClean="0">
                <a:ea typeface="ＭＳ Ｐゴシック" charset="0"/>
              </a:rPr>
              <a:t>nem sok értelme van Fizetett megjelenéseknek Saját nélkül</a:t>
            </a:r>
          </a:p>
          <a:p>
            <a:pPr marL="171450" indent="-171450">
              <a:spcBef>
                <a:spcPct val="0"/>
              </a:spcBef>
              <a:buFont typeface="Arial" panose="020B0604020202020204" pitchFamily="34" charset="0"/>
              <a:buChar char="•"/>
              <a:defRPr/>
            </a:pPr>
            <a:r>
              <a:rPr lang="hu-HU" altLang="hu-HU" dirty="0" smtClean="0">
                <a:ea typeface="ＭＳ Ｐゴシック" charset="0"/>
              </a:rPr>
              <a:t>senki sem talál ránk Sajáton, ha nem hirdetünk Fizetettben</a:t>
            </a:r>
          </a:p>
          <a:p>
            <a:pPr marL="171450" indent="-171450">
              <a:spcBef>
                <a:spcPct val="0"/>
              </a:spcBef>
              <a:buFont typeface="Arial" panose="020B0604020202020204" pitchFamily="34" charset="0"/>
              <a:buChar char="•"/>
              <a:defRPr/>
            </a:pPr>
            <a:r>
              <a:rPr lang="hu-HU" altLang="hu-HU" dirty="0" smtClean="0">
                <a:ea typeface="ＭＳ Ｐゴシック" charset="0"/>
              </a:rPr>
              <a:t>minden, amit csinálunk Fizetett és Sajátban, annak lenyomata lesz a Szerzettben</a:t>
            </a:r>
          </a:p>
          <a:p>
            <a:pPr marL="171450" indent="-171450">
              <a:spcBef>
                <a:spcPct val="0"/>
              </a:spcBef>
              <a:buFont typeface="Arial" panose="020B0604020202020204" pitchFamily="34" charset="0"/>
              <a:buChar char="•"/>
              <a:defRPr/>
            </a:pPr>
            <a:r>
              <a:rPr lang="hu-HU" altLang="hu-HU" dirty="0" smtClean="0">
                <a:ea typeface="ＭＳ Ｐゴシック" charset="0"/>
              </a:rPr>
              <a:t>Szerzett felületeken akkor is szerepelünk, ha Fizetettben és Sajátban nem csinálunk semmit</a:t>
            </a:r>
          </a:p>
          <a:p>
            <a:pPr>
              <a:defRPr/>
            </a:pPr>
            <a:endParaRPr lang="hu-HU" dirty="0">
              <a:ea typeface="ＭＳ Ｐゴシック"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86E15009-E584-445B-B9DD-DDB34B0F6419}" type="slidenum">
              <a:rPr lang="hu-HU" altLang="hu-HU" smtClean="0"/>
              <a:pPr/>
              <a:t>38</a:t>
            </a:fld>
            <a:endParaRPr lang="hu-HU" altLang="hu-HU" smtClean="0"/>
          </a:p>
        </p:txBody>
      </p:sp>
    </p:spTree>
    <p:extLst>
      <p:ext uri="{BB962C8B-B14F-4D97-AF65-F5344CB8AC3E}">
        <p14:creationId xmlns:p14="http://schemas.microsoft.com/office/powerpoint/2010/main" val="4100827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6861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9E9CAD2F-7B26-4F30-BEE2-F4C81CAA4A4F}" type="slidenum">
              <a:rPr lang="hu-HU" altLang="hu-HU" smtClean="0"/>
              <a:pPr/>
              <a:t>39</a:t>
            </a:fld>
            <a:endParaRPr lang="hu-HU" altLang="hu-HU" smtClean="0"/>
          </a:p>
        </p:txBody>
      </p:sp>
    </p:spTree>
    <p:extLst>
      <p:ext uri="{BB962C8B-B14F-4D97-AF65-F5344CB8AC3E}">
        <p14:creationId xmlns:p14="http://schemas.microsoft.com/office/powerpoint/2010/main" val="2004214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altLang="hu-HU" smtClean="0"/>
              <a:t>A marketing aktivitásoknak támogatniuk kell a fogyasztókat a teljes fogyasztói életcikluson át</a:t>
            </a:r>
          </a:p>
          <a:p>
            <a:pPr eaLnBrk="1" hangingPunct="1">
              <a:spcBef>
                <a:spcPct val="0"/>
              </a:spcBef>
            </a:pPr>
            <a:r>
              <a:rPr lang="hu-HU" altLang="hu-HU" smtClean="0"/>
              <a:t>Minden fázis más marketing választ igényel</a:t>
            </a:r>
          </a:p>
          <a:p>
            <a:pPr eaLnBrk="1" hangingPunct="1">
              <a:spcBef>
                <a:spcPct val="0"/>
              </a:spcBef>
            </a:pPr>
            <a:r>
              <a:rPr lang="hu-HU" altLang="hu-HU" smtClean="0"/>
              <a:t>Amikor azt szeretnénk, hogy felfedezzék a termékünket, szolgáltatásunkat, akkor el kell őket érni (fizetett média)</a:t>
            </a:r>
          </a:p>
          <a:p>
            <a:pPr eaLnBrk="1" hangingPunct="1">
              <a:spcBef>
                <a:spcPct val="0"/>
              </a:spcBef>
            </a:pPr>
            <a:r>
              <a:rPr lang="hu-HU" altLang="hu-HU" smtClean="0"/>
              <a:t>Ha már érdeklődnek iránta, akkor mélyebb információkat kell tudni adni (saját média)</a:t>
            </a:r>
          </a:p>
          <a:p>
            <a:pPr eaLnBrk="1" hangingPunct="1">
              <a:spcBef>
                <a:spcPct val="0"/>
              </a:spcBef>
            </a:pPr>
            <a:r>
              <a:rPr lang="hu-HU" altLang="hu-HU" smtClean="0"/>
              <a:t>Ha már vásároltak, akkor be kell vonni a fogyasztót, hiszen tudjuk, a meglévő fogyasztóknak a legkönnyebb újra eladni (saját és szerzett média)</a:t>
            </a:r>
          </a:p>
          <a:p>
            <a:endParaRPr lang="hu-HU" altLang="hu-HU" smtClean="0"/>
          </a:p>
        </p:txBody>
      </p:sp>
      <p:sp>
        <p:nvSpPr>
          <p:cNvPr id="7066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95FD17BB-2D24-4570-BDDB-208EA0CA9D1F}" type="slidenum">
              <a:rPr lang="hu-HU" altLang="hu-HU" smtClean="0"/>
              <a:pPr/>
              <a:t>40</a:t>
            </a:fld>
            <a:endParaRPr lang="hu-HU" altLang="hu-HU" smtClean="0"/>
          </a:p>
        </p:txBody>
      </p:sp>
    </p:spTree>
    <p:extLst>
      <p:ext uri="{BB962C8B-B14F-4D97-AF65-F5344CB8AC3E}">
        <p14:creationId xmlns:p14="http://schemas.microsoft.com/office/powerpoint/2010/main" val="318923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solidFill>
                  <a:srgbClr val="002060"/>
                </a:solidFill>
              </a:rPr>
              <a:t>Először: használd a weboldaladat a „mélység” megteremtésére!</a:t>
            </a:r>
          </a:p>
          <a:p>
            <a:r>
              <a:rPr lang="hu-HU" altLang="hu-HU" smtClean="0">
                <a:solidFill>
                  <a:srgbClr val="002060"/>
                </a:solidFill>
              </a:rPr>
              <a:t>Másodszor: használd a közösségi és mobil médiát, ill. az emailt kapcsolatok építésére</a:t>
            </a:r>
          </a:p>
          <a:p>
            <a:r>
              <a:rPr lang="hu-HU" altLang="hu-HU" smtClean="0">
                <a:solidFill>
                  <a:srgbClr val="002060"/>
                </a:solidFill>
              </a:rPr>
              <a:t>Harmadszor: használj fizetett médiát (reklámot), hogy megteremtsd az elérést</a:t>
            </a:r>
          </a:p>
          <a:p>
            <a:r>
              <a:rPr lang="hu-HU" altLang="hu-HU" smtClean="0"/>
              <a:t>Az ökoszisztéma közepén van a legtöbb esély a fogyasztókkal való kommunikációra, de ez viszonylag kevés embert fog elérni</a:t>
            </a:r>
          </a:p>
          <a:p>
            <a:r>
              <a:rPr lang="hu-HU" altLang="hu-HU" smtClean="0"/>
              <a:t>Az ökoszisztéma széle felé haladva egyre kevésbé mély a tartalom, viszont annál nagyobb a közönség</a:t>
            </a:r>
          </a:p>
          <a:p>
            <a:r>
              <a:rPr lang="hu-HU" altLang="hu-HU" smtClean="0"/>
              <a:t>Egyik réteg sem fontosabb a másiknál, mindre szükség van a fogyasztói életciklus különböző szakaszainak támogatásához</a:t>
            </a:r>
          </a:p>
          <a:p>
            <a:r>
              <a:rPr lang="hu-HU" altLang="hu-HU" smtClean="0"/>
              <a:t>Kieg.:</a:t>
            </a:r>
          </a:p>
          <a:p>
            <a:r>
              <a:rPr lang="hu-HU" altLang="hu-HU" smtClean="0"/>
              <a:t>Minél nagyobb a kör, annál több embert ér el</a:t>
            </a:r>
          </a:p>
          <a:p>
            <a:r>
              <a:rPr lang="hu-HU" altLang="hu-HU" smtClean="0"/>
              <a:t>Minél sötétebb a kör, annál erősebb, közvetlenebb a kapcsolat a fogyasztóval</a:t>
            </a:r>
          </a:p>
          <a:p>
            <a:r>
              <a:rPr lang="hu-HU" altLang="hu-HU" smtClean="0"/>
              <a:t>Weibo: kínai mikorblog oldal</a:t>
            </a:r>
          </a:p>
          <a:p>
            <a:endParaRPr lang="hu-HU" altLang="hu-HU" smtClean="0"/>
          </a:p>
        </p:txBody>
      </p:sp>
      <p:sp>
        <p:nvSpPr>
          <p:cNvPr id="7270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D7C1F312-B8E6-4DF1-B196-9009CDEAAA91}" type="slidenum">
              <a:rPr lang="en-US" altLang="hu-HU" smtClean="0"/>
              <a:pPr/>
              <a:t>41</a:t>
            </a:fld>
            <a:endParaRPr lang="en-US" altLang="hu-HU" smtClean="0"/>
          </a:p>
        </p:txBody>
      </p:sp>
    </p:spTree>
    <p:extLst>
      <p:ext uri="{BB962C8B-B14F-4D97-AF65-F5344CB8AC3E}">
        <p14:creationId xmlns:p14="http://schemas.microsoft.com/office/powerpoint/2010/main" val="188532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4AB8864D-81E9-4505-9E5E-619DF25300EE}" type="slidenum">
              <a:rPr lang="hu-HU" altLang="hu-HU" smtClean="0"/>
              <a:pPr/>
              <a:t>4</a:t>
            </a:fld>
            <a:endParaRPr lang="hu-HU" altLang="hu-HU" smtClean="0"/>
          </a:p>
        </p:txBody>
      </p:sp>
    </p:spTree>
    <p:extLst>
      <p:ext uri="{BB962C8B-B14F-4D97-AF65-F5344CB8AC3E}">
        <p14:creationId xmlns:p14="http://schemas.microsoft.com/office/powerpoint/2010/main" val="1896525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FFDF3CE5-2915-4F89-9D10-F0905D08EBFA}" type="slidenum">
              <a:rPr lang="hu-HU" altLang="hu-HU" smtClean="0"/>
              <a:pPr/>
              <a:t>42</a:t>
            </a:fld>
            <a:endParaRPr lang="hu-HU" altLang="hu-HU" smtClean="0"/>
          </a:p>
        </p:txBody>
      </p:sp>
    </p:spTree>
    <p:extLst>
      <p:ext uri="{BB962C8B-B14F-4D97-AF65-F5344CB8AC3E}">
        <p14:creationId xmlns:p14="http://schemas.microsoft.com/office/powerpoint/2010/main" val="1865592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7680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375A5015-13DC-412C-9B1A-8923D6928D02}" type="slidenum">
              <a:rPr lang="hu-HU" altLang="hu-HU" smtClean="0"/>
              <a:pPr/>
              <a:t>43</a:t>
            </a:fld>
            <a:endParaRPr lang="hu-HU" altLang="hu-HU" smtClean="0"/>
          </a:p>
        </p:txBody>
      </p:sp>
    </p:spTree>
    <p:extLst>
      <p:ext uri="{BB962C8B-B14F-4D97-AF65-F5344CB8AC3E}">
        <p14:creationId xmlns:p14="http://schemas.microsoft.com/office/powerpoint/2010/main" val="2902224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C0E87308-8AF5-4E6D-BC11-FC36011941AF}" type="slidenum">
              <a:rPr lang="hu-HU" altLang="hu-HU" smtClean="0"/>
              <a:pPr/>
              <a:t>44</a:t>
            </a:fld>
            <a:endParaRPr lang="hu-HU" altLang="hu-HU" smtClean="0"/>
          </a:p>
        </p:txBody>
      </p:sp>
    </p:spTree>
    <p:extLst>
      <p:ext uri="{BB962C8B-B14F-4D97-AF65-F5344CB8AC3E}">
        <p14:creationId xmlns:p14="http://schemas.microsoft.com/office/powerpoint/2010/main" val="4122532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D4D2AFF5-C448-41E1-A53E-67BDCBD00131}" type="slidenum">
              <a:rPr lang="hu-HU" altLang="hu-HU" smtClean="0"/>
              <a:pPr/>
              <a:t>45</a:t>
            </a:fld>
            <a:endParaRPr lang="hu-HU" altLang="hu-HU" smtClean="0"/>
          </a:p>
        </p:txBody>
      </p:sp>
    </p:spTree>
    <p:extLst>
      <p:ext uri="{BB962C8B-B14F-4D97-AF65-F5344CB8AC3E}">
        <p14:creationId xmlns:p14="http://schemas.microsoft.com/office/powerpoint/2010/main" val="89963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b="1" smtClean="0"/>
              <a:t>Marketing cél</a:t>
            </a:r>
          </a:p>
          <a:p>
            <a:pPr>
              <a:buFontTx/>
              <a:buChar char="•"/>
            </a:pPr>
            <a:r>
              <a:rPr lang="hu-HU" altLang="hu-HU" smtClean="0"/>
              <a:t>eladások növelésére, piaci részesedés növelésére vonatkozó célkitűzés</a:t>
            </a:r>
          </a:p>
          <a:p>
            <a:pPr>
              <a:buFontTx/>
              <a:buChar char="•"/>
            </a:pPr>
            <a:r>
              <a:rPr lang="hu-HU" altLang="hu-HU" smtClean="0"/>
              <a:t>a cél eléréséhez meghatározott időintervallum</a:t>
            </a:r>
          </a:p>
          <a:p>
            <a:r>
              <a:rPr lang="hu-HU" altLang="hu-HU" b="1" smtClean="0"/>
              <a:t>Kommunikációs cél </a:t>
            </a:r>
            <a:r>
              <a:rPr lang="hu-HU" altLang="hu-HU" smtClean="0"/>
              <a:t>- a termékkel, márkával, illetve a kampány üzenetével kapcsolatos</a:t>
            </a:r>
          </a:p>
          <a:p>
            <a:pPr>
              <a:buFontTx/>
              <a:buChar char="•"/>
            </a:pPr>
            <a:r>
              <a:rPr lang="hu-HU" altLang="hu-HU" smtClean="0"/>
              <a:t>márkaismertség, spontán reklámismertség növelése</a:t>
            </a:r>
          </a:p>
          <a:p>
            <a:pPr>
              <a:buFontTx/>
              <a:buChar char="•"/>
            </a:pPr>
            <a:r>
              <a:rPr lang="hu-HU" altLang="hu-HU" smtClean="0"/>
              <a:t>a márkához életérzés, asszociációk kapcsolása</a:t>
            </a:r>
          </a:p>
          <a:p>
            <a:r>
              <a:rPr lang="hu-HU" altLang="hu-HU" b="1" smtClean="0"/>
              <a:t>Médiacél </a:t>
            </a:r>
            <a:r>
              <a:rPr lang="hu-HU" altLang="hu-HU" smtClean="0"/>
              <a:t>- az üzenet szállítására, célba juttatására vonatkozik</a:t>
            </a:r>
          </a:p>
          <a:p>
            <a:pPr>
              <a:buFontTx/>
              <a:buChar char="•"/>
            </a:pPr>
            <a:r>
              <a:rPr lang="hu-HU" altLang="hu-HU" smtClean="0"/>
              <a:t>célzott elérés</a:t>
            </a:r>
          </a:p>
          <a:p>
            <a:pPr>
              <a:buFontTx/>
              <a:buChar char="•"/>
            </a:pPr>
            <a:r>
              <a:rPr lang="hu-HU" altLang="hu-HU" smtClean="0"/>
              <a:t>célcsoportelérés mértékének, gyakoriságának meghatározása</a:t>
            </a:r>
          </a:p>
          <a:p>
            <a:pPr>
              <a:buFontTx/>
              <a:buChar char="•"/>
            </a:pPr>
            <a:r>
              <a:rPr lang="hu-HU" altLang="hu-HU" smtClean="0"/>
              <a:t>versenytársakhoz képest meghatározott jelenlét</a:t>
            </a:r>
          </a:p>
          <a:p>
            <a:pPr>
              <a:buFontTx/>
              <a:buChar char="•"/>
            </a:pPr>
            <a:r>
              <a:rPr lang="hu-HU" altLang="hu-HU" smtClean="0"/>
              <a:t>a márka imázsához kapcsolódó célok „lefordítása” a médiamixre</a:t>
            </a:r>
          </a:p>
          <a:p>
            <a:r>
              <a:rPr lang="hu-HU" altLang="hu-HU" b="1" smtClean="0"/>
              <a:t>Kampánycél </a:t>
            </a:r>
            <a:r>
              <a:rPr lang="hu-HU" altLang="hu-HU" smtClean="0"/>
              <a:t>- milyen magatartást várunk el a célcsoporttól a kampány hatására</a:t>
            </a:r>
          </a:p>
          <a:p>
            <a:pPr>
              <a:buFontTx/>
              <a:buChar char="•"/>
            </a:pPr>
            <a:r>
              <a:rPr lang="hu-HU" altLang="hu-HU" smtClean="0"/>
              <a:t>direkt válasz (direct response / DR) </a:t>
            </a:r>
            <a:r>
              <a:rPr lang="en-US" altLang="hu-HU" smtClean="0"/>
              <a:t>–</a:t>
            </a:r>
            <a:r>
              <a:rPr lang="hu-HU" altLang="hu-HU" smtClean="0"/>
              <a:t> pl. látogatottság növelése, regisztráció, értékesítés</a:t>
            </a:r>
          </a:p>
          <a:p>
            <a:pPr>
              <a:buFontTx/>
              <a:buChar char="•"/>
            </a:pPr>
            <a:r>
              <a:rPr lang="hu-HU" altLang="hu-HU" smtClean="0"/>
              <a:t>márkaépítés</a:t>
            </a:r>
          </a:p>
          <a:p>
            <a:endParaRPr lang="hu-HU" altLang="hu-HU"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DC4118E8-FF3F-4698-964D-249D1FC695A2}" type="slidenum">
              <a:rPr lang="hu-HU" altLang="hu-HU" smtClean="0"/>
              <a:pPr/>
              <a:t>46</a:t>
            </a:fld>
            <a:endParaRPr lang="hu-HU" altLang="hu-HU" smtClean="0"/>
          </a:p>
        </p:txBody>
      </p:sp>
    </p:spTree>
    <p:extLst>
      <p:ext uri="{BB962C8B-B14F-4D97-AF65-F5344CB8AC3E}">
        <p14:creationId xmlns:p14="http://schemas.microsoft.com/office/powerpoint/2010/main" val="488725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8499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FFDC67CF-F42D-43BA-B927-194085A3B64D}" type="slidenum">
              <a:rPr lang="hu-HU" altLang="hu-HU" smtClean="0"/>
              <a:pPr/>
              <a:t>47</a:t>
            </a:fld>
            <a:endParaRPr lang="hu-HU" altLang="hu-HU" smtClean="0"/>
          </a:p>
        </p:txBody>
      </p:sp>
    </p:spTree>
    <p:extLst>
      <p:ext uri="{BB962C8B-B14F-4D97-AF65-F5344CB8AC3E}">
        <p14:creationId xmlns:p14="http://schemas.microsoft.com/office/powerpoint/2010/main" val="12346591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8499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FFDC67CF-F42D-43BA-B927-194085A3B64D}" type="slidenum">
              <a:rPr lang="hu-HU" altLang="hu-HU" smtClean="0"/>
              <a:pPr/>
              <a:t>48</a:t>
            </a:fld>
            <a:endParaRPr lang="hu-HU" altLang="hu-HU" smtClean="0"/>
          </a:p>
        </p:txBody>
      </p:sp>
    </p:spTree>
    <p:extLst>
      <p:ext uri="{BB962C8B-B14F-4D97-AF65-F5344CB8AC3E}">
        <p14:creationId xmlns:p14="http://schemas.microsoft.com/office/powerpoint/2010/main" val="1559300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8499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FFDC67CF-F42D-43BA-B927-194085A3B64D}" type="slidenum">
              <a:rPr lang="hu-HU" altLang="hu-HU" smtClean="0"/>
              <a:pPr/>
              <a:t>49</a:t>
            </a:fld>
            <a:endParaRPr lang="hu-HU" altLang="hu-HU" smtClean="0"/>
          </a:p>
        </p:txBody>
      </p:sp>
    </p:spTree>
    <p:extLst>
      <p:ext uri="{BB962C8B-B14F-4D97-AF65-F5344CB8AC3E}">
        <p14:creationId xmlns:p14="http://schemas.microsoft.com/office/powerpoint/2010/main" val="2506791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911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3EC9EF9-5093-4D28-AB31-1EE9815BCF03}" type="slidenum">
              <a:rPr lang="hu-HU" altLang="hu-HU" smtClean="0"/>
              <a:pPr/>
              <a:t>50</a:t>
            </a:fld>
            <a:endParaRPr lang="hu-HU" altLang="hu-HU" smtClean="0"/>
          </a:p>
        </p:txBody>
      </p:sp>
    </p:spTree>
    <p:extLst>
      <p:ext uri="{BB962C8B-B14F-4D97-AF65-F5344CB8AC3E}">
        <p14:creationId xmlns:p14="http://schemas.microsoft.com/office/powerpoint/2010/main" val="2340465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b="1" smtClean="0"/>
              <a:t>Specifikus</a:t>
            </a:r>
            <a:r>
              <a:rPr lang="hu-HU" altLang="hu-HU" smtClean="0"/>
              <a:t> (Specific)</a:t>
            </a:r>
          </a:p>
          <a:p>
            <a:r>
              <a:rPr lang="hu-HU" altLang="hu-HU" b="1" smtClean="0"/>
              <a:t>Mérhető</a:t>
            </a:r>
            <a:r>
              <a:rPr lang="hu-HU" altLang="hu-HU" smtClean="0"/>
              <a:t> (Measurable)</a:t>
            </a:r>
          </a:p>
          <a:p>
            <a:r>
              <a:rPr lang="hu-HU" altLang="hu-HU" b="1" smtClean="0"/>
              <a:t>Elérhető</a:t>
            </a:r>
            <a:r>
              <a:rPr lang="hu-HU" altLang="hu-HU" smtClean="0"/>
              <a:t> (Attainable)</a:t>
            </a:r>
          </a:p>
          <a:p>
            <a:r>
              <a:rPr lang="hu-HU" altLang="hu-HU" b="1" smtClean="0"/>
              <a:t>Releváns</a:t>
            </a:r>
            <a:r>
              <a:rPr lang="hu-HU" altLang="hu-HU" smtClean="0"/>
              <a:t> (Relevant)</a:t>
            </a:r>
          </a:p>
          <a:p>
            <a:r>
              <a:rPr lang="hu-HU" altLang="hu-HU" b="1" smtClean="0"/>
              <a:t>Időszakhoz kötött </a:t>
            </a:r>
            <a:r>
              <a:rPr lang="hu-HU" altLang="hu-HU" smtClean="0"/>
              <a:t>(Time-bound)</a:t>
            </a:r>
            <a:endParaRPr lang="en-US" altLang="hu-HU" smtClean="0"/>
          </a:p>
          <a:p>
            <a:endParaRPr lang="hu-HU" altLang="hu-HU"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C9D9F5F-0B27-4331-BB2E-40F6077A161F}" type="slidenum">
              <a:rPr lang="hu-HU" altLang="hu-HU" smtClean="0"/>
              <a:pPr/>
              <a:t>51</a:t>
            </a:fld>
            <a:endParaRPr lang="hu-HU" altLang="hu-HU" smtClean="0"/>
          </a:p>
        </p:txBody>
      </p:sp>
    </p:spTree>
    <p:extLst>
      <p:ext uri="{BB962C8B-B14F-4D97-AF65-F5344CB8AC3E}">
        <p14:creationId xmlns:p14="http://schemas.microsoft.com/office/powerpoint/2010/main" val="1506325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Jegyzetek helye 2"/>
          <p:cNvSpPr>
            <a:spLocks noGrp="1"/>
          </p:cNvSpPr>
          <p:nvPr>
            <p:ph type="body" idx="1"/>
          </p:nvPr>
        </p:nvSpPr>
        <p:spPr/>
        <p:txBody>
          <a:bodyPr>
            <a:normAutofit fontScale="92500" lnSpcReduction="20000"/>
          </a:bodyPr>
          <a:lstStyle/>
          <a:p>
            <a:pPr>
              <a:defRPr/>
            </a:pPr>
            <a:r>
              <a:rPr lang="hu-HU" dirty="0" smtClean="0"/>
              <a:t>Ahhoz, hogy az előadás címéből kiindulva pontosan tudjuk értelmezni és kidolgozni a saját kampányunk digitális marketing részét és ez valóban az integrált marketing stratégiánk része legyen, vissza kell térjünk a kályhához.  </a:t>
            </a:r>
            <a:br>
              <a:rPr lang="hu-HU" dirty="0" smtClean="0"/>
            </a:br>
            <a:r>
              <a:rPr lang="hu-HU" altLang="hu-HU" dirty="0" smtClean="0"/>
              <a:t>Stratégia története: </a:t>
            </a:r>
          </a:p>
          <a:p>
            <a:pPr marL="171450" indent="-171450">
              <a:buFont typeface="Arial" panose="020B0604020202020204" pitchFamily="34" charset="0"/>
              <a:buChar char="•"/>
              <a:defRPr/>
            </a:pPr>
            <a:r>
              <a:rPr lang="hu-HU" altLang="hu-HU" dirty="0" err="1" smtClean="0"/>
              <a:t>Strategos</a:t>
            </a:r>
            <a:r>
              <a:rPr lang="hu-HU" altLang="hu-HU" dirty="0" smtClean="0"/>
              <a:t> görög szóból származik, jelentése: hadvezér</a:t>
            </a:r>
          </a:p>
          <a:p>
            <a:pPr marL="171450" indent="-171450">
              <a:buFont typeface="Arial" panose="020B0604020202020204" pitchFamily="34" charset="0"/>
              <a:buChar char="•"/>
              <a:defRPr/>
            </a:pPr>
            <a:r>
              <a:rPr lang="hu-HU" altLang="hu-HU" dirty="0" smtClean="0"/>
              <a:t>Minden stratégia alapja (az ókori hadi vonatkozásokban és manapság is) </a:t>
            </a:r>
            <a:r>
              <a:rPr lang="hu-HU" altLang="hu-HU" b="1" dirty="0" smtClean="0"/>
              <a:t>a meghatározó erőforrások döntési pontokon történő összpontosítása. </a:t>
            </a:r>
          </a:p>
          <a:p>
            <a:pPr marL="171450" indent="-171450">
              <a:buFont typeface="Arial" panose="020B0604020202020204" pitchFamily="34" charset="0"/>
              <a:buChar char="•"/>
              <a:defRPr/>
            </a:pPr>
            <a:r>
              <a:rPr lang="hu-HU" altLang="hu-HU" dirty="0" smtClean="0"/>
              <a:t>Hosszú távra szól</a:t>
            </a:r>
          </a:p>
          <a:p>
            <a:pPr marL="171450" indent="-171450">
              <a:buFont typeface="Arial" panose="020B0604020202020204" pitchFamily="34" charset="0"/>
              <a:buChar char="•"/>
              <a:defRPr/>
            </a:pPr>
            <a:r>
              <a:rPr lang="hu-HU" altLang="hu-HU" dirty="0" smtClean="0"/>
              <a:t>Holisztikus szemléletmód</a:t>
            </a:r>
          </a:p>
          <a:p>
            <a:pPr eaLnBrk="1" hangingPunct="1">
              <a:lnSpc>
                <a:spcPct val="90000"/>
              </a:lnSpc>
              <a:buFont typeface="Arial" panose="020B0604020202020204" pitchFamily="34" charset="0"/>
              <a:buNone/>
              <a:defRPr/>
            </a:pPr>
            <a:endParaRPr lang="hu-HU" altLang="hu-HU" dirty="0" smtClean="0"/>
          </a:p>
          <a:p>
            <a:pPr>
              <a:lnSpc>
                <a:spcPct val="90000"/>
              </a:lnSpc>
              <a:defRPr/>
            </a:pPr>
            <a:r>
              <a:rPr lang="hu-HU" dirty="0" smtClean="0"/>
              <a:t>Tudományos megközelítésben számtalan definíció, kategorizálás és módszer létezik a „Mi a stratégia?” kérdés megválaszolására. Hogy csak a legklasszikusabbat említsük, itt van példának </a:t>
            </a:r>
            <a:r>
              <a:rPr lang="hu-HU" dirty="0" err="1" smtClean="0"/>
              <a:t>Mintzberg</a:t>
            </a:r>
            <a:r>
              <a:rPr lang="hu-HU" dirty="0" smtClean="0"/>
              <a:t> 5P-je. </a:t>
            </a:r>
            <a:br>
              <a:rPr lang="hu-HU" dirty="0" smtClean="0"/>
            </a:br>
            <a:r>
              <a:rPr lang="hu-HU" dirty="0" smtClean="0"/>
              <a:t/>
            </a:r>
            <a:br>
              <a:rPr lang="hu-HU" dirty="0" smtClean="0"/>
            </a:br>
            <a:r>
              <a:rPr lang="hu-HU" dirty="0" smtClean="0"/>
              <a:t>(</a:t>
            </a:r>
            <a:r>
              <a:rPr lang="hu-HU" dirty="0" err="1" smtClean="0"/>
              <a:t>Porter</a:t>
            </a:r>
            <a:r>
              <a:rPr lang="hu-HU" dirty="0" smtClean="0"/>
              <a:t> „</a:t>
            </a:r>
            <a:r>
              <a:rPr lang="hu-HU" dirty="0" err="1" smtClean="0"/>
              <a:t>What</a:t>
            </a:r>
            <a:r>
              <a:rPr lang="hu-HU" dirty="0" smtClean="0"/>
              <a:t> is </a:t>
            </a:r>
            <a:r>
              <a:rPr lang="hu-HU" dirty="0" err="1" smtClean="0"/>
              <a:t>Strategy</a:t>
            </a:r>
            <a:r>
              <a:rPr lang="hu-HU" dirty="0" smtClean="0"/>
              <a:t>?” </a:t>
            </a:r>
            <a:r>
              <a:rPr lang="hu-HU" dirty="0" err="1" smtClean="0"/>
              <a:t>Harward</a:t>
            </a:r>
            <a:r>
              <a:rPr lang="hu-HU" dirty="0" smtClean="0"/>
              <a:t> Business </a:t>
            </a:r>
            <a:r>
              <a:rPr lang="hu-HU" dirty="0" err="1" smtClean="0"/>
              <a:t>Review</a:t>
            </a:r>
            <a:r>
              <a:rPr lang="hu-HU" dirty="0" smtClean="0"/>
              <a:t> 1996 november)</a:t>
            </a:r>
          </a:p>
          <a:p>
            <a:pPr marL="628650" lvl="1" indent="-171450">
              <a:lnSpc>
                <a:spcPct val="90000"/>
              </a:lnSpc>
              <a:buFont typeface="Arial" panose="020B0604020202020204" pitchFamily="34" charset="0"/>
              <a:buChar char="•"/>
              <a:defRPr/>
            </a:pPr>
            <a:r>
              <a:rPr lang="hu-HU" altLang="hu-HU" dirty="0" smtClean="0">
                <a:latin typeface="Arial" panose="020B0604020202020204" pitchFamily="34" charset="0"/>
              </a:rPr>
              <a:t>A stratégia </a:t>
            </a:r>
            <a:r>
              <a:rPr lang="hu-HU" altLang="hu-HU" b="1" dirty="0" smtClean="0">
                <a:solidFill>
                  <a:schemeClr val="tx2"/>
                </a:solidFill>
                <a:latin typeface="Arial" panose="020B0604020202020204" pitchFamily="34" charset="0"/>
              </a:rPr>
              <a:t>nem működési hatékonyság</a:t>
            </a:r>
            <a:r>
              <a:rPr lang="hu-HU" altLang="hu-HU" dirty="0" smtClean="0">
                <a:latin typeface="Arial" panose="020B0604020202020204" pitchFamily="34" charset="0"/>
              </a:rPr>
              <a:t> (</a:t>
            </a:r>
            <a:r>
              <a:rPr lang="hu-HU" altLang="hu-HU" dirty="0" err="1" smtClean="0">
                <a:latin typeface="Arial" panose="020B0604020202020204" pitchFamily="34" charset="0"/>
              </a:rPr>
              <a:t>operational</a:t>
            </a:r>
            <a:r>
              <a:rPr lang="hu-HU" altLang="hu-HU" dirty="0" smtClean="0">
                <a:latin typeface="Arial" panose="020B0604020202020204" pitchFamily="34" charset="0"/>
              </a:rPr>
              <a:t> </a:t>
            </a:r>
            <a:r>
              <a:rPr lang="hu-HU" altLang="hu-HU" dirty="0" err="1" smtClean="0">
                <a:latin typeface="Arial" panose="020B0604020202020204" pitchFamily="34" charset="0"/>
              </a:rPr>
              <a:t>effectiveness</a:t>
            </a:r>
            <a:r>
              <a:rPr lang="hu-HU" altLang="hu-HU" dirty="0" smtClean="0">
                <a:latin typeface="Arial" panose="020B0604020202020204" pitchFamily="34" charset="0"/>
              </a:rPr>
              <a:t>), azaz nem azt jelenti, hogy valamit jobban csinálunk, hanem azt, hogy </a:t>
            </a:r>
            <a:r>
              <a:rPr lang="hu-HU" altLang="hu-HU" b="1" dirty="0" smtClean="0">
                <a:solidFill>
                  <a:schemeClr val="tx2"/>
                </a:solidFill>
                <a:latin typeface="Arial" panose="020B0604020202020204" pitchFamily="34" charset="0"/>
              </a:rPr>
              <a:t>valami mást</a:t>
            </a:r>
            <a:r>
              <a:rPr lang="hu-HU" altLang="hu-HU" dirty="0" smtClean="0">
                <a:latin typeface="Arial" panose="020B0604020202020204" pitchFamily="34" charset="0"/>
              </a:rPr>
              <a:t> és/vagy </a:t>
            </a:r>
            <a:r>
              <a:rPr lang="hu-HU" altLang="hu-HU" dirty="0" smtClean="0">
                <a:solidFill>
                  <a:schemeClr val="tx2"/>
                </a:solidFill>
                <a:latin typeface="Arial" panose="020B0604020202020204" pitchFamily="34" charset="0"/>
              </a:rPr>
              <a:t>másképpen</a:t>
            </a:r>
            <a:r>
              <a:rPr lang="hu-HU" altLang="hu-HU" dirty="0" smtClean="0">
                <a:latin typeface="Arial" panose="020B0604020202020204" pitchFamily="34" charset="0"/>
              </a:rPr>
              <a:t>. </a:t>
            </a:r>
          </a:p>
          <a:p>
            <a:pPr marL="628650" lvl="1" indent="-171450">
              <a:lnSpc>
                <a:spcPct val="90000"/>
              </a:lnSpc>
              <a:buFont typeface="Arial" panose="020B0604020202020204" pitchFamily="34" charset="0"/>
              <a:buChar char="•"/>
              <a:defRPr/>
            </a:pPr>
            <a:r>
              <a:rPr lang="hu-HU" altLang="hu-HU" dirty="0" smtClean="0">
                <a:latin typeface="Arial" panose="020B0604020202020204" pitchFamily="34" charset="0"/>
              </a:rPr>
              <a:t>A stratégia egy </a:t>
            </a:r>
            <a:r>
              <a:rPr lang="hu-HU" altLang="hu-HU" b="1" dirty="0" smtClean="0">
                <a:solidFill>
                  <a:schemeClr val="tx2"/>
                </a:solidFill>
                <a:latin typeface="Arial" panose="020B0604020202020204" pitchFamily="34" charset="0"/>
              </a:rPr>
              <a:t>egyedi</a:t>
            </a:r>
            <a:r>
              <a:rPr lang="hu-HU" altLang="hu-HU" dirty="0" smtClean="0">
                <a:latin typeface="Arial" panose="020B0604020202020204" pitchFamily="34" charset="0"/>
              </a:rPr>
              <a:t> és </a:t>
            </a:r>
            <a:r>
              <a:rPr lang="hu-HU" altLang="hu-HU" b="1" dirty="0" smtClean="0">
                <a:solidFill>
                  <a:schemeClr val="tx2"/>
                </a:solidFill>
                <a:latin typeface="Arial" panose="020B0604020202020204" pitchFamily="34" charset="0"/>
              </a:rPr>
              <a:t>értékes</a:t>
            </a:r>
            <a:r>
              <a:rPr lang="hu-HU" altLang="hu-HU" dirty="0" smtClean="0">
                <a:latin typeface="Arial" panose="020B0604020202020204" pitchFamily="34" charset="0"/>
              </a:rPr>
              <a:t> pozíció megteremtése, amely tevékenységek egy megkülönböztető halmazát feltételezi.</a:t>
            </a:r>
          </a:p>
          <a:p>
            <a:pPr marL="628650" lvl="1" indent="-171450">
              <a:lnSpc>
                <a:spcPct val="90000"/>
              </a:lnSpc>
              <a:buFont typeface="Arial" panose="020B0604020202020204" pitchFamily="34" charset="0"/>
              <a:buChar char="•"/>
              <a:defRPr/>
            </a:pPr>
            <a:r>
              <a:rPr lang="hu-HU" altLang="hu-HU" dirty="0" smtClean="0">
                <a:latin typeface="Arial" panose="020B0604020202020204" pitchFamily="34" charset="0"/>
              </a:rPr>
              <a:t>A stratégia megköveteli a </a:t>
            </a:r>
            <a:r>
              <a:rPr lang="hu-HU" altLang="hu-HU" b="1" dirty="0" smtClean="0">
                <a:solidFill>
                  <a:schemeClr val="tx2"/>
                </a:solidFill>
                <a:latin typeface="Arial" panose="020B0604020202020204" pitchFamily="34" charset="0"/>
              </a:rPr>
              <a:t>kompromisszum</a:t>
            </a:r>
            <a:r>
              <a:rPr lang="hu-HU" altLang="hu-HU" dirty="0" smtClean="0">
                <a:latin typeface="Arial" panose="020B0604020202020204" pitchFamily="34" charset="0"/>
              </a:rPr>
              <a:t>ot, a lemondást (</a:t>
            </a:r>
            <a:r>
              <a:rPr lang="hu-HU" altLang="hu-HU" dirty="0" err="1" smtClean="0">
                <a:latin typeface="Arial" panose="020B0604020202020204" pitchFamily="34" charset="0"/>
              </a:rPr>
              <a:t>trade-off</a:t>
            </a:r>
            <a:r>
              <a:rPr lang="hu-HU" altLang="hu-HU" dirty="0" smtClean="0">
                <a:latin typeface="Arial" panose="020B0604020202020204" pitchFamily="34" charset="0"/>
              </a:rPr>
              <a:t>) a piaci versenyben – azaz annak eldöntését, hogy </a:t>
            </a:r>
            <a:r>
              <a:rPr lang="hu-HU" altLang="hu-HU" b="1" dirty="0" smtClean="0">
                <a:solidFill>
                  <a:schemeClr val="tx2"/>
                </a:solidFill>
                <a:latin typeface="Arial" panose="020B0604020202020204" pitchFamily="34" charset="0"/>
              </a:rPr>
              <a:t>mit nem csinálunk</a:t>
            </a:r>
            <a:r>
              <a:rPr lang="hu-HU" altLang="hu-HU" dirty="0" smtClean="0">
                <a:latin typeface="Arial" panose="020B0604020202020204" pitchFamily="34" charset="0"/>
              </a:rPr>
              <a:t>.</a:t>
            </a:r>
          </a:p>
          <a:p>
            <a:pPr marL="628650" lvl="1" indent="-171450">
              <a:lnSpc>
                <a:spcPct val="90000"/>
              </a:lnSpc>
              <a:buFont typeface="Arial" panose="020B0604020202020204" pitchFamily="34" charset="0"/>
              <a:buChar char="•"/>
              <a:defRPr/>
            </a:pPr>
            <a:r>
              <a:rPr lang="hu-HU" altLang="hu-HU" dirty="0" smtClean="0">
                <a:latin typeface="Arial" panose="020B0604020202020204" pitchFamily="34" charset="0"/>
              </a:rPr>
              <a:t>A stratégia megköveteli, hogy a cég tevékenységei között </a:t>
            </a:r>
            <a:r>
              <a:rPr lang="hu-HU" altLang="hu-HU" b="1" dirty="0" smtClean="0">
                <a:solidFill>
                  <a:schemeClr val="tx2"/>
                </a:solidFill>
                <a:latin typeface="Arial" panose="020B0604020202020204" pitchFamily="34" charset="0"/>
              </a:rPr>
              <a:t>megfelelő illeszkedést</a:t>
            </a:r>
            <a:r>
              <a:rPr lang="hu-HU" altLang="hu-HU" dirty="0" smtClean="0">
                <a:latin typeface="Arial" panose="020B0604020202020204" pitchFamily="34" charset="0"/>
              </a:rPr>
              <a:t>, „összhangot” (fit) teremtsünk.</a:t>
            </a:r>
          </a:p>
          <a:p>
            <a:pPr marL="628650" lvl="1" indent="-171450">
              <a:lnSpc>
                <a:spcPct val="90000"/>
              </a:lnSpc>
              <a:buFont typeface="Arial" panose="020B0604020202020204" pitchFamily="34" charset="0"/>
              <a:buChar char="•"/>
              <a:defRPr/>
            </a:pPr>
            <a:endParaRPr lang="hu-HU" dirty="0" smtClean="0"/>
          </a:p>
          <a:p>
            <a:pPr>
              <a:defRPr/>
            </a:pPr>
            <a:r>
              <a:rPr lang="hu-HU" dirty="0" smtClean="0"/>
              <a:t>„A stratégiai tervezés átfogó elemzések végzése a jövő biztosítását és a környezettel való hossz távú összhang megteremtését segítő változások megtervezése és bevezetése céljából.” (</a:t>
            </a:r>
            <a:r>
              <a:rPr lang="hu-HU" dirty="0" err="1" smtClean="0"/>
              <a:t>Csath</a:t>
            </a:r>
            <a:r>
              <a:rPr lang="hu-HU" dirty="0" smtClean="0"/>
              <a:t>, 2008) Így némi utalást találhatunk a stratégia négy fő szakaszára: célkitűzés, stratégiai elemzés, az akciók tervezése és megvalósítása és a széleskörű stratégiai akciótervek alkalmazása.</a:t>
            </a:r>
          </a:p>
          <a:p>
            <a:pPr>
              <a:defRPr/>
            </a:pPr>
            <a:endParaRPr lang="hu-HU" dirty="0" smtClean="0"/>
          </a:p>
          <a:p>
            <a:pPr>
              <a:defRPr/>
            </a:pPr>
            <a:r>
              <a:rPr lang="hu-HU" dirty="0" smtClean="0"/>
              <a:t>A folyamatban gondolkodás és ismétlés lényeges eleme. </a:t>
            </a:r>
          </a:p>
          <a:p>
            <a:pPr>
              <a:defRPr/>
            </a:pPr>
            <a:r>
              <a:rPr lang="hu-HU" dirty="0" smtClean="0"/>
              <a:t>Ha megszületik egy stratégia, a legfontosabb kérdés, hogy mit kezdünk vele. Ne tegyük be megnyugvással a felső fiókba </a:t>
            </a:r>
            <a:r>
              <a:rPr lang="hu-HU" dirty="0" smtClean="0">
                <a:sym typeface="Wingdings" panose="05000000000000000000" pitchFamily="2" charset="2"/>
              </a:rPr>
              <a:t> mert az úgy csak kirakat stratégia, nem vezet sehová. </a:t>
            </a:r>
          </a:p>
          <a:p>
            <a:pPr>
              <a:defRPr/>
            </a:pPr>
            <a:endParaRPr lang="hu-HU" dirty="0"/>
          </a:p>
        </p:txBody>
      </p:sp>
      <p:sp>
        <p:nvSpPr>
          <p:cNvPr id="2970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8F36C19F-C219-4B61-9BA3-BF741DB40B27}" type="slidenum">
              <a:rPr lang="hu-HU" altLang="hu-HU" smtClean="0"/>
              <a:pPr/>
              <a:t>5</a:t>
            </a:fld>
            <a:endParaRPr lang="hu-HU" altLang="hu-HU" smtClean="0"/>
          </a:p>
        </p:txBody>
      </p:sp>
    </p:spTree>
    <p:extLst>
      <p:ext uri="{BB962C8B-B14F-4D97-AF65-F5344CB8AC3E}">
        <p14:creationId xmlns:p14="http://schemas.microsoft.com/office/powerpoint/2010/main" val="39780389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9523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932D28DE-8CF9-43A9-9AB3-A71D3C8B883C}" type="slidenum">
              <a:rPr lang="hu-HU" altLang="hu-HU" smtClean="0"/>
              <a:pPr/>
              <a:t>52</a:t>
            </a:fld>
            <a:endParaRPr lang="hu-HU" altLang="hu-HU" smtClean="0"/>
          </a:p>
        </p:txBody>
      </p:sp>
    </p:spTree>
    <p:extLst>
      <p:ext uri="{BB962C8B-B14F-4D97-AF65-F5344CB8AC3E}">
        <p14:creationId xmlns:p14="http://schemas.microsoft.com/office/powerpoint/2010/main" val="928488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9728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A70735E1-5500-4F6D-B39A-1F0ABD1F1345}" type="slidenum">
              <a:rPr lang="hu-HU" altLang="hu-HU" smtClean="0"/>
              <a:pPr/>
              <a:t>53</a:t>
            </a:fld>
            <a:endParaRPr lang="hu-HU" altLang="hu-HU" smtClean="0"/>
          </a:p>
        </p:txBody>
      </p:sp>
    </p:spTree>
    <p:extLst>
      <p:ext uri="{BB962C8B-B14F-4D97-AF65-F5344CB8AC3E}">
        <p14:creationId xmlns:p14="http://schemas.microsoft.com/office/powerpoint/2010/main" val="24634665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latin typeface="Arial" panose="020B0604020202020204" pitchFamily="34" charset="0"/>
              </a:rPr>
              <a:t>A </a:t>
            </a:r>
            <a:r>
              <a:rPr lang="hu-HU" altLang="hu-HU" smtClean="0">
                <a:solidFill>
                  <a:srgbClr val="FF0000"/>
                </a:solidFill>
                <a:latin typeface="Arial" panose="020B0604020202020204" pitchFamily="34" charset="0"/>
              </a:rPr>
              <a:t>digitális analitika </a:t>
            </a:r>
            <a:r>
              <a:rPr lang="hu-HU" altLang="hu-HU" smtClean="0">
                <a:latin typeface="Arial" panose="020B0604020202020204" pitchFamily="34" charset="0"/>
              </a:rPr>
              <a:t>az elérhető adatok begyűjtése, felhalmozása, rendszerezése, megjelenítése és riportolása.</a:t>
            </a:r>
          </a:p>
          <a:p>
            <a:endParaRPr lang="hu-HU" altLang="hu-HU"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C0B1C411-165E-4459-A6BB-5DE7E15F515A}" type="slidenum">
              <a:rPr lang="hu-HU" altLang="hu-HU" smtClean="0"/>
              <a:pPr/>
              <a:t>54</a:t>
            </a:fld>
            <a:endParaRPr lang="hu-HU" altLang="hu-HU" smtClean="0"/>
          </a:p>
        </p:txBody>
      </p:sp>
    </p:spTree>
    <p:extLst>
      <p:ext uri="{BB962C8B-B14F-4D97-AF65-F5344CB8AC3E}">
        <p14:creationId xmlns:p14="http://schemas.microsoft.com/office/powerpoint/2010/main" val="27155381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dirty="0"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47EA13C-9B3C-4CAC-A08B-672122DBE4A5}" type="slidenum">
              <a:rPr lang="hu-HU" altLang="hu-HU" smtClean="0"/>
              <a:pPr/>
              <a:t>55</a:t>
            </a:fld>
            <a:endParaRPr lang="hu-HU" altLang="hu-HU" smtClean="0"/>
          </a:p>
        </p:txBody>
      </p:sp>
    </p:spTree>
    <p:extLst>
      <p:ext uri="{BB962C8B-B14F-4D97-AF65-F5344CB8AC3E}">
        <p14:creationId xmlns:p14="http://schemas.microsoft.com/office/powerpoint/2010/main" val="39639725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latin typeface="Arial" panose="020B0604020202020204" pitchFamily="34" charset="0"/>
              </a:rPr>
              <a:t>Amit mindenképpen mérni kell, az a céloknál meghatározott KPI.</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B622A810-4D2E-4882-BD31-AE5A726214C1}" type="slidenum">
              <a:rPr lang="hu-HU" altLang="hu-HU" smtClean="0"/>
              <a:pPr/>
              <a:t>56</a:t>
            </a:fld>
            <a:endParaRPr lang="hu-HU" altLang="hu-HU" smtClean="0"/>
          </a:p>
        </p:txBody>
      </p:sp>
    </p:spTree>
    <p:extLst>
      <p:ext uri="{BB962C8B-B14F-4D97-AF65-F5344CB8AC3E}">
        <p14:creationId xmlns:p14="http://schemas.microsoft.com/office/powerpoint/2010/main" val="1703232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u-HU" altLang="hu-HU" smtClean="0"/>
              <a:t>Bal oldalon a vadászt, jobb oldalon a zsákmányt mérjük.</a:t>
            </a:r>
          </a:p>
          <a:p>
            <a:pPr eaLnBrk="1" hangingPunct="1">
              <a:spcBef>
                <a:spcPct val="0"/>
              </a:spcBef>
            </a:pPr>
            <a:r>
              <a:rPr lang="hu-HU" altLang="hu-HU" smtClean="0"/>
              <a:t>De egyszerre nem lehet ennyi célt elérni.</a:t>
            </a:r>
          </a:p>
          <a:p>
            <a:pPr eaLnBrk="1" hangingPunct="1">
              <a:spcBef>
                <a:spcPct val="0"/>
              </a:spcBef>
            </a:pPr>
            <a:r>
              <a:rPr lang="hu-HU" altLang="hu-HU" smtClean="0"/>
              <a:t>Meg kell határozni, hogy a vadász mivel és hogyan lőjön és milyen vadra lövünk.</a:t>
            </a:r>
          </a:p>
          <a:p>
            <a:pPr eaLnBrk="1" hangingPunct="1">
              <a:spcBef>
                <a:spcPct val="0"/>
              </a:spcBef>
            </a:pPr>
            <a:r>
              <a:rPr lang="hu-HU" altLang="hu-HU" smtClean="0"/>
              <a:t>Ez alapján két nagy csoportba oszthatók a kampányok.</a:t>
            </a:r>
          </a:p>
          <a:p>
            <a:endParaRPr lang="en-GB" altLang="hu-HU"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5560BAB9-1385-4730-9746-4E8560BC548E}" type="slidenum">
              <a:rPr lang="en-GB" altLang="hu-HU" smtClean="0"/>
              <a:pPr/>
              <a:t>57</a:t>
            </a:fld>
            <a:endParaRPr lang="en-GB" altLang="hu-HU" smtClean="0"/>
          </a:p>
        </p:txBody>
      </p:sp>
    </p:spTree>
    <p:extLst>
      <p:ext uri="{BB962C8B-B14F-4D97-AF65-F5344CB8AC3E}">
        <p14:creationId xmlns:p14="http://schemas.microsoft.com/office/powerpoint/2010/main" val="588273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hu-HU"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51D04801-991D-4AC9-927F-D00B6ABA9B44}" type="slidenum">
              <a:rPr lang="en-GB" altLang="hu-HU" smtClean="0"/>
              <a:pPr/>
              <a:t>58</a:t>
            </a:fld>
            <a:endParaRPr lang="en-GB" altLang="hu-HU" smtClean="0"/>
          </a:p>
        </p:txBody>
      </p:sp>
    </p:spTree>
    <p:extLst>
      <p:ext uri="{BB962C8B-B14F-4D97-AF65-F5344CB8AC3E}">
        <p14:creationId xmlns:p14="http://schemas.microsoft.com/office/powerpoint/2010/main" val="12744292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t>Ez az, ami kipotyog az ad serverből</a:t>
            </a:r>
          </a:p>
          <a:p>
            <a:r>
              <a:rPr lang="hu-HU" altLang="hu-HU" smtClean="0"/>
              <a:t>Vagy egy xls táblában egy egyszerű képlettel kiszámoljuk</a:t>
            </a:r>
          </a:p>
          <a:p>
            <a:r>
              <a:rPr lang="hu-HU" altLang="hu-HU" smtClean="0"/>
              <a:t>Általában itt meg is áll a kampányok „értékelése”</a:t>
            </a:r>
          </a:p>
          <a:p>
            <a:endParaRPr lang="hu-HU" altLang="hu-HU"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BF04E906-40B2-4B77-AF16-B05B54D2BC11}" type="slidenum">
              <a:rPr lang="hu-HU" altLang="hu-HU" smtClean="0"/>
              <a:pPr/>
              <a:t>59</a:t>
            </a:fld>
            <a:endParaRPr lang="hu-HU" altLang="hu-HU" smtClean="0"/>
          </a:p>
        </p:txBody>
      </p:sp>
    </p:spTree>
    <p:extLst>
      <p:ext uri="{BB962C8B-B14F-4D97-AF65-F5344CB8AC3E}">
        <p14:creationId xmlns:p14="http://schemas.microsoft.com/office/powerpoint/2010/main" val="34193795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t>A márkaépítési célú kampányok esetében hozzáállásbeli változást szeretnénk elérni</a:t>
            </a:r>
          </a:p>
          <a:p>
            <a:r>
              <a:rPr lang="hu-HU" altLang="hu-HU" smtClean="0"/>
              <a:t>Ezt nem fogjuk tudni csak az ad server adatai alapján értékelni</a:t>
            </a:r>
          </a:p>
          <a:p>
            <a:r>
              <a:rPr lang="hu-HU" altLang="hu-HU" smtClean="0"/>
              <a:t>Fontos, hogy mennyi felhasználót értünk el a célcsoportból, mennyi alkalommal, de ebből még nem fogjuk tudni a márkamutatók alakulását</a:t>
            </a:r>
          </a:p>
          <a:p>
            <a:r>
              <a:rPr lang="hu-HU" altLang="hu-HU" smtClean="0"/>
              <a:t>Külön kutatásra, ill. buzz monitoringra van szükség ehhez (utóbbiból megtudhatjuk, hogy a közösségi felületeken hányszor említik és hogyan állnak hozzá – pozitívan, semlegesen vagy negatívan)</a:t>
            </a:r>
          </a:p>
          <a:p>
            <a:endParaRPr lang="hu-HU" altLang="hu-HU"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7E9D081E-4383-4D32-9F31-E0FF96355344}" type="slidenum">
              <a:rPr lang="hu-HU" altLang="hu-HU" smtClean="0"/>
              <a:pPr/>
              <a:t>60</a:t>
            </a:fld>
            <a:endParaRPr lang="hu-HU" altLang="hu-HU" smtClean="0"/>
          </a:p>
        </p:txBody>
      </p:sp>
    </p:spTree>
    <p:extLst>
      <p:ext uri="{BB962C8B-B14F-4D97-AF65-F5344CB8AC3E}">
        <p14:creationId xmlns:p14="http://schemas.microsoft.com/office/powerpoint/2010/main" val="2002276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t>Ez megint csak könnyebben mérhető, ad server, ill. saját web analitika segítségével</a:t>
            </a:r>
          </a:p>
          <a:p>
            <a:r>
              <a:rPr lang="hu-HU" altLang="hu-HU" smtClean="0"/>
              <a:t>Mit tesz a fogyasztó? Meglátogatja a oldalt? Keres? Regisztrál, letölt? Vásárol? Beszél róla?</a:t>
            </a:r>
          </a:p>
          <a:p>
            <a:r>
              <a:rPr lang="hu-HU" altLang="hu-HU" smtClean="0"/>
              <a:t>A buzz monitoring is szolgáltat információkat a fogyasztók viselkedésének változásáról</a:t>
            </a:r>
          </a:p>
          <a:p>
            <a:endParaRPr lang="hu-HU" altLang="hu-HU"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20B449F0-BC21-4D3D-B311-7E26646E9C83}" type="slidenum">
              <a:rPr lang="hu-HU" altLang="hu-HU" smtClean="0"/>
              <a:pPr/>
              <a:t>61</a:t>
            </a:fld>
            <a:endParaRPr lang="hu-HU" altLang="hu-HU" smtClean="0"/>
          </a:p>
        </p:txBody>
      </p:sp>
    </p:spTree>
    <p:extLst>
      <p:ext uri="{BB962C8B-B14F-4D97-AF65-F5344CB8AC3E}">
        <p14:creationId xmlns:p14="http://schemas.microsoft.com/office/powerpoint/2010/main" val="272549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hu-HU" altLang="hu-HU" b="1" dirty="0" smtClean="0"/>
              <a:t>Mindenki a sikerre vágyik, a hosszú távú siker titkát keresi</a:t>
            </a:r>
            <a:r>
              <a:rPr lang="hu-HU" altLang="hu-HU" dirty="0" smtClean="0"/>
              <a:t>. Az alapvető kérdés, ami felmerül a válasz kutatása közben: Milyen eltérő viselkedési-működési szabályszerűségek</a:t>
            </a:r>
            <a:r>
              <a:rPr lang="hu-HU" altLang="hu-HU" dirty="0" smtClean="0">
                <a:latin typeface="Arial" panose="020B0604020202020204" pitchFamily="34" charset="0"/>
              </a:rPr>
              <a:t>, viselkedést leíró paraméterek</a:t>
            </a:r>
            <a:r>
              <a:rPr lang="hu-HU" altLang="hu-HU" dirty="0" smtClean="0"/>
              <a:t> (viselkedési minták =? stratégiák) </a:t>
            </a:r>
            <a:r>
              <a:rPr lang="hu-HU" altLang="hu-HU" b="1" dirty="0" smtClean="0"/>
              <a:t>különböztetik meg a sikeres és a sikertelen </a:t>
            </a:r>
          </a:p>
          <a:p>
            <a:pPr eaLnBrk="1" hangingPunct="1"/>
            <a:r>
              <a:rPr lang="hu-HU" altLang="hu-HU" b="1" dirty="0" smtClean="0"/>
              <a:t>szervezeteket/vállalkozásokat/márkákat. </a:t>
            </a:r>
            <a:r>
              <a:rPr lang="hu-HU" altLang="hu-HU" dirty="0" smtClean="0"/>
              <a:t>Itt is a szokásos probléma és feladat jön szembe: találjunk mintát, logikák a látszólag rendszertelen adathalmazban. (Ugye ne rendezzük el automatikusan annyival, hogy </a:t>
            </a:r>
            <a:r>
              <a:rPr lang="hu-HU" altLang="hu-HU" dirty="0" err="1" smtClean="0"/>
              <a:t>ááááá</a:t>
            </a:r>
            <a:r>
              <a:rPr lang="hu-HU" altLang="hu-HU" dirty="0" smtClean="0"/>
              <a:t> csak szerencséje volt) </a:t>
            </a:r>
            <a:br>
              <a:rPr lang="hu-HU" altLang="hu-HU" dirty="0" smtClean="0"/>
            </a:br>
            <a:r>
              <a:rPr lang="hu-HU" altLang="hu-HU" dirty="0" smtClean="0"/>
              <a:t>Mi a siker? </a:t>
            </a:r>
            <a:r>
              <a:rPr lang="hu-HU" altLang="hu-HU" dirty="0" err="1" smtClean="0"/>
              <a:t>---Mutatók</a:t>
            </a:r>
            <a:r>
              <a:rPr lang="hu-HU" altLang="hu-HU" dirty="0" smtClean="0"/>
              <a:t>? Mérőszámok? Kritériumok? Napi „túlélés” és fenntartható fejlődés megalapozásának különbsége! Az egész utat meg kell tervezni, szintenként, nem csak a célt. (ez menet közben segít azt is azonosítani, hogy hol tartunk) ezután pedig felismerni, alkalmazkodni, újratervezni, és így tovább </a:t>
            </a:r>
            <a:r>
              <a:rPr lang="hu-HU" altLang="hu-HU" dirty="0" smtClean="0">
                <a:sym typeface="Wingdings" panose="05000000000000000000" pitchFamily="2" charset="2"/>
              </a:rPr>
              <a:t> </a:t>
            </a:r>
            <a:r>
              <a:rPr lang="hu-HU" altLang="hu-HU" dirty="0" smtClean="0"/>
              <a:t>--- A célokról és </a:t>
            </a:r>
            <a:r>
              <a:rPr lang="hu-HU" altLang="hu-HU" dirty="0" err="1" smtClean="0"/>
              <a:t>kpi-okról</a:t>
            </a:r>
            <a:r>
              <a:rPr lang="hu-HU" altLang="hu-HU" dirty="0" smtClean="0"/>
              <a:t> nem </a:t>
            </a:r>
            <a:r>
              <a:rPr lang="hu-HU" altLang="hu-HU" dirty="0" err="1" smtClean="0"/>
              <a:t>teasereljek</a:t>
            </a:r>
            <a:r>
              <a:rPr lang="hu-HU" altLang="hu-HU" dirty="0" smtClean="0"/>
              <a:t>, erről később Ingrid részletesen beszélni fog. </a:t>
            </a:r>
          </a:p>
          <a:p>
            <a:r>
              <a:rPr lang="hu-HU" altLang="hu-HU" dirty="0" smtClean="0"/>
              <a:t/>
            </a:r>
            <a:br>
              <a:rPr lang="hu-HU" altLang="hu-HU" dirty="0" smtClean="0"/>
            </a:br>
            <a:r>
              <a:rPr lang="hu-HU" altLang="hu-HU" b="1" dirty="0" smtClean="0"/>
              <a:t>Procter and Gamble példa:</a:t>
            </a:r>
            <a:r>
              <a:rPr lang="hu-HU" altLang="hu-HU" dirty="0" smtClean="0"/>
              <a:t> A P&amp;G az elmúlt évtizedben az egyszerűsítés stratégiája mellett döntött. Karcsúsította a termékvonalat, csak a hajápolás terén több, mint felével csökkentette a portfólióját. Nemzetközileg szabványosította a csomagolást és promóciókat. Az egyik felsővezető így nyilatkozott: „Erős a cégen belüli igyekezet arra, hogy kevesebb, de nagyobb dolgot vigyünk véghez” </a:t>
            </a:r>
            <a:br>
              <a:rPr lang="hu-HU" altLang="hu-HU" dirty="0" smtClean="0"/>
            </a:br>
            <a:r>
              <a:rPr lang="hu-HU" altLang="hu-HU" dirty="0" smtClean="0"/>
              <a:t>Eredmény: 5 év alatt harmadával nőtt a forgalom</a:t>
            </a:r>
          </a:p>
          <a:p>
            <a:endParaRPr lang="hu-HU" altLang="hu-HU" dirty="0" smtClean="0"/>
          </a:p>
        </p:txBody>
      </p:sp>
      <p:sp>
        <p:nvSpPr>
          <p:cNvPr id="3174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92E9FDC0-C440-47F3-9ECC-28547A4E046E}" type="slidenum">
              <a:rPr lang="hu-HU" altLang="hu-HU" smtClean="0"/>
              <a:pPr/>
              <a:t>6</a:t>
            </a:fld>
            <a:endParaRPr lang="hu-HU" altLang="hu-HU" smtClean="0"/>
          </a:p>
        </p:txBody>
      </p:sp>
    </p:spTree>
    <p:extLst>
      <p:ext uri="{BB962C8B-B14F-4D97-AF65-F5344CB8AC3E}">
        <p14:creationId xmlns:p14="http://schemas.microsoft.com/office/powerpoint/2010/main" val="2152764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8CFBD887-9E99-452E-BEA2-B44D38439586}" type="slidenum">
              <a:rPr lang="hu-HU" altLang="hu-HU" smtClean="0"/>
              <a:pPr/>
              <a:t>62</a:t>
            </a:fld>
            <a:endParaRPr lang="hu-HU" altLang="hu-HU" smtClean="0"/>
          </a:p>
        </p:txBody>
      </p:sp>
    </p:spTree>
    <p:extLst>
      <p:ext uri="{BB962C8B-B14F-4D97-AF65-F5344CB8AC3E}">
        <p14:creationId xmlns:p14="http://schemas.microsoft.com/office/powerpoint/2010/main" val="31511484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latin typeface="Arial" panose="020B0604020202020204" pitchFamily="34" charset="0"/>
              </a:rPr>
              <a:t>Aki tudni szeretné kampányának hatását, annak mérnie kell.</a:t>
            </a:r>
          </a:p>
          <a:p>
            <a:r>
              <a:rPr lang="hu-HU" altLang="hu-HU" smtClean="0">
                <a:latin typeface="Arial" panose="020B0604020202020204" pitchFamily="34" charset="0"/>
              </a:rPr>
              <a:t>De: semmi sincs ingyen.</a:t>
            </a:r>
          </a:p>
          <a:p>
            <a:r>
              <a:rPr lang="hu-HU" altLang="hu-HU" smtClean="0">
                <a:latin typeface="Arial" panose="020B0604020202020204" pitchFamily="34" charset="0"/>
              </a:rPr>
              <a:t>Így a mérések sem.</a:t>
            </a:r>
          </a:p>
          <a:p>
            <a:endParaRPr lang="hu-HU" altLang="hu-HU" smtClean="0">
              <a:latin typeface="Arial" panose="020B0604020202020204" pitchFamily="34" charset="0"/>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A09839DD-0515-4611-A4E2-B1C1B08B7D75}" type="slidenum">
              <a:rPr lang="hu-HU" altLang="hu-HU" smtClean="0"/>
              <a:pPr/>
              <a:t>63</a:t>
            </a:fld>
            <a:endParaRPr lang="hu-HU" altLang="hu-HU" smtClean="0"/>
          </a:p>
        </p:txBody>
      </p:sp>
    </p:spTree>
    <p:extLst>
      <p:ext uri="{BB962C8B-B14F-4D97-AF65-F5344CB8AC3E}">
        <p14:creationId xmlns:p14="http://schemas.microsoft.com/office/powerpoint/2010/main" val="41644401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t>Középen: Nem lehet a kétfajta célt egyszerre elérni.</a:t>
            </a:r>
          </a:p>
          <a:p>
            <a:r>
              <a:rPr lang="hu-HU" altLang="hu-HU" smtClean="0"/>
              <a:t>Akkor csinálunk ilyet, amikor nincs elég pénzt külön kommunikálni.</a:t>
            </a:r>
          </a:p>
        </p:txBody>
      </p:sp>
      <p:sp>
        <p:nvSpPr>
          <p:cNvPr id="11981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34C118A5-297B-4B14-ABAF-D4D3DFEEEB5B}" type="slidenum">
              <a:rPr lang="en-GB" altLang="hu-HU" smtClean="0"/>
              <a:pPr/>
              <a:t>64</a:t>
            </a:fld>
            <a:endParaRPr lang="en-GB" altLang="hu-HU" smtClean="0"/>
          </a:p>
        </p:txBody>
      </p:sp>
    </p:spTree>
    <p:extLst>
      <p:ext uri="{BB962C8B-B14F-4D97-AF65-F5344CB8AC3E}">
        <p14:creationId xmlns:p14="http://schemas.microsoft.com/office/powerpoint/2010/main" val="3172453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2186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BF9731F2-611D-4B3D-86DC-EF9FDE2BE27F}" type="slidenum">
              <a:rPr lang="en-GB" altLang="hu-HU" smtClean="0"/>
              <a:pPr/>
              <a:t>65</a:t>
            </a:fld>
            <a:endParaRPr lang="en-GB" altLang="hu-HU" smtClean="0"/>
          </a:p>
        </p:txBody>
      </p:sp>
    </p:spTree>
    <p:extLst>
      <p:ext uri="{BB962C8B-B14F-4D97-AF65-F5344CB8AC3E}">
        <p14:creationId xmlns:p14="http://schemas.microsoft.com/office/powerpoint/2010/main" val="7079054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2390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882C7276-EB2C-4A6D-9B27-53BFCFC9B348}" type="slidenum">
              <a:rPr lang="en-GB" altLang="hu-HU" smtClean="0"/>
              <a:pPr/>
              <a:t>66</a:t>
            </a:fld>
            <a:endParaRPr lang="en-GB" altLang="hu-HU" smtClean="0"/>
          </a:p>
        </p:txBody>
      </p:sp>
    </p:spTree>
    <p:extLst>
      <p:ext uri="{BB962C8B-B14F-4D97-AF65-F5344CB8AC3E}">
        <p14:creationId xmlns:p14="http://schemas.microsoft.com/office/powerpoint/2010/main" val="10290704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2595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8339D1B9-AFCB-4F2A-BCA0-7E2B9A4BB68A}" type="slidenum">
              <a:rPr lang="en-GB" altLang="hu-HU" smtClean="0"/>
              <a:pPr/>
              <a:t>67</a:t>
            </a:fld>
            <a:endParaRPr lang="en-GB" altLang="hu-HU" smtClean="0"/>
          </a:p>
        </p:txBody>
      </p:sp>
    </p:spTree>
    <p:extLst>
      <p:ext uri="{BB962C8B-B14F-4D97-AF65-F5344CB8AC3E}">
        <p14:creationId xmlns:p14="http://schemas.microsoft.com/office/powerpoint/2010/main" val="41104899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2800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60B0FCC-C8AD-423D-B12D-A7995FD5F3A9}" type="slidenum">
              <a:rPr lang="en-GB" altLang="hu-HU" smtClean="0"/>
              <a:pPr/>
              <a:t>68</a:t>
            </a:fld>
            <a:endParaRPr lang="en-GB" altLang="hu-HU" smtClean="0"/>
          </a:p>
        </p:txBody>
      </p:sp>
    </p:spTree>
    <p:extLst>
      <p:ext uri="{BB962C8B-B14F-4D97-AF65-F5344CB8AC3E}">
        <p14:creationId xmlns:p14="http://schemas.microsoft.com/office/powerpoint/2010/main" val="42698915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Jegyzetek helye 2"/>
          <p:cNvSpPr>
            <a:spLocks noGrp="1"/>
          </p:cNvSpPr>
          <p:nvPr>
            <p:ph type="body" idx="1"/>
          </p:nvPr>
        </p:nvSpPr>
        <p:spPr/>
        <p:txBody>
          <a:bodyPr>
            <a:normAutofit fontScale="55000" lnSpcReduction="20000"/>
          </a:bodyPr>
          <a:lstStyle/>
          <a:p>
            <a:pPr eaLnBrk="1" fontAlgn="auto" hangingPunct="1">
              <a:spcBef>
                <a:spcPts val="1200"/>
              </a:spcBef>
              <a:spcAft>
                <a:spcPts val="0"/>
              </a:spcAft>
              <a:buClr>
                <a:schemeClr val="accent2"/>
              </a:buClr>
              <a:buFont typeface="Arial" pitchFamily="34" charset="0"/>
              <a:buNone/>
              <a:defRPr/>
            </a:pPr>
            <a:r>
              <a:rPr lang="hu-HU" b="1" dirty="0" smtClean="0">
                <a:ea typeface="+mn-ea"/>
              </a:rPr>
              <a:t>BRANDING</a:t>
            </a:r>
          </a:p>
          <a:p>
            <a:pPr marL="282575" indent="-282575" eaLnBrk="1" fontAlgn="auto" hangingPunct="1">
              <a:spcBef>
                <a:spcPts val="1200"/>
              </a:spcBef>
              <a:spcAft>
                <a:spcPts val="0"/>
              </a:spcAft>
              <a:buClr>
                <a:schemeClr val="accent2"/>
              </a:buClr>
              <a:buFont typeface="Arial" pitchFamily="34" charset="0"/>
              <a:buChar char="•"/>
              <a:defRPr/>
            </a:pPr>
            <a:r>
              <a:rPr lang="hu-HU" b="1" dirty="0" smtClean="0">
                <a:ea typeface="+mn-ea"/>
              </a:rPr>
              <a:t>Branding display</a:t>
            </a:r>
          </a:p>
          <a:p>
            <a:pPr marL="577850" lvl="1" indent="-282575" eaLnBrk="1" fontAlgn="auto" hangingPunct="1">
              <a:spcBef>
                <a:spcPts val="600"/>
              </a:spcBef>
              <a:spcAft>
                <a:spcPts val="0"/>
              </a:spcAft>
              <a:buClr>
                <a:schemeClr val="accent2"/>
              </a:buClr>
              <a:buFont typeface="Arial" pitchFamily="34" charset="0"/>
              <a:buChar char="•"/>
              <a:defRPr/>
            </a:pPr>
            <a:r>
              <a:rPr lang="hu-HU" dirty="0" smtClean="0">
                <a:ea typeface="+mn-ea"/>
              </a:rPr>
              <a:t>Nagy, látványos formátumú bannerek</a:t>
            </a:r>
          </a:p>
          <a:p>
            <a:pPr marL="860425" lvl="2" indent="-282575" eaLnBrk="1" fontAlgn="auto" hangingPunct="1">
              <a:spcBef>
                <a:spcPts val="600"/>
              </a:spcBef>
              <a:spcAft>
                <a:spcPts val="0"/>
              </a:spcAft>
              <a:buClr>
                <a:schemeClr val="accent2"/>
              </a:buClr>
              <a:buFont typeface="Arial" pitchFamily="34" charset="0"/>
              <a:buChar char="•"/>
              <a:defRPr/>
            </a:pPr>
            <a:r>
              <a:rPr lang="hu-HU" dirty="0" smtClean="0">
                <a:ea typeface="+mn-ea"/>
              </a:rPr>
              <a:t>Interstitial, layer</a:t>
            </a:r>
          </a:p>
          <a:p>
            <a:pPr marL="860425" lvl="2" indent="-282575" eaLnBrk="1" fontAlgn="auto" hangingPunct="1">
              <a:spcBef>
                <a:spcPts val="600"/>
              </a:spcBef>
              <a:spcAft>
                <a:spcPts val="0"/>
              </a:spcAft>
              <a:buClr>
                <a:schemeClr val="accent2"/>
              </a:buClr>
              <a:buFont typeface="Arial" pitchFamily="34" charset="0"/>
              <a:buChar char="•"/>
              <a:defRPr/>
            </a:pPr>
            <a:r>
              <a:rPr lang="hu-HU" dirty="0" smtClean="0">
                <a:ea typeface="+mn-ea"/>
              </a:rPr>
              <a:t>Kapu forma</a:t>
            </a:r>
          </a:p>
          <a:p>
            <a:pPr marL="860425" lvl="2" indent="-282575" eaLnBrk="1" fontAlgn="auto" hangingPunct="1">
              <a:spcBef>
                <a:spcPts val="600"/>
              </a:spcBef>
              <a:spcAft>
                <a:spcPts val="0"/>
              </a:spcAft>
              <a:buClr>
                <a:schemeClr val="accent2"/>
              </a:buClr>
              <a:buFont typeface="Arial" pitchFamily="34" charset="0"/>
              <a:buChar char="•"/>
              <a:defRPr/>
            </a:pPr>
            <a:r>
              <a:rPr lang="hu-HU" dirty="0" smtClean="0">
                <a:ea typeface="+mn-ea"/>
              </a:rPr>
              <a:t>Szinkronbannerek</a:t>
            </a:r>
          </a:p>
          <a:p>
            <a:pPr marL="860425" lvl="2" indent="-282575" eaLnBrk="1" fontAlgn="auto" hangingPunct="1">
              <a:spcBef>
                <a:spcPts val="600"/>
              </a:spcBef>
              <a:spcAft>
                <a:spcPts val="0"/>
              </a:spcAft>
              <a:buClr>
                <a:schemeClr val="accent2"/>
              </a:buClr>
              <a:buFont typeface="Arial" pitchFamily="34" charset="0"/>
              <a:buChar char="•"/>
              <a:defRPr/>
            </a:pPr>
            <a:r>
              <a:rPr lang="hu-HU" dirty="0" smtClean="0">
                <a:ea typeface="+mn-ea"/>
              </a:rPr>
              <a:t>Kinyíló bannerek</a:t>
            </a:r>
          </a:p>
          <a:p>
            <a:pPr marL="577850" lvl="1" indent="-282575" eaLnBrk="1" fontAlgn="auto" hangingPunct="1">
              <a:spcBef>
                <a:spcPts val="600"/>
              </a:spcBef>
              <a:spcAft>
                <a:spcPts val="0"/>
              </a:spcAft>
              <a:buClr>
                <a:schemeClr val="accent2"/>
              </a:buClr>
              <a:buFont typeface="Arial" pitchFamily="34" charset="0"/>
              <a:buChar char="•"/>
              <a:defRPr/>
            </a:pPr>
            <a:r>
              <a:rPr lang="hu-HU" dirty="0" smtClean="0">
                <a:ea typeface="+mn-ea"/>
              </a:rPr>
              <a:t>Videóbannerek</a:t>
            </a:r>
          </a:p>
          <a:p>
            <a:pPr marL="577850" lvl="1" indent="-282575" eaLnBrk="1" fontAlgn="auto" hangingPunct="1">
              <a:spcBef>
                <a:spcPts val="600"/>
              </a:spcBef>
              <a:spcAft>
                <a:spcPts val="0"/>
              </a:spcAft>
              <a:buClr>
                <a:schemeClr val="accent2"/>
              </a:buClr>
              <a:buFont typeface="Arial" pitchFamily="34" charset="0"/>
              <a:buChar char="•"/>
              <a:defRPr/>
            </a:pPr>
            <a:r>
              <a:rPr lang="hu-HU" dirty="0" smtClean="0">
                <a:ea typeface="+mn-ea"/>
              </a:rPr>
              <a:t>Interaktív bannerek</a:t>
            </a:r>
          </a:p>
          <a:p>
            <a:pPr marL="577850" lvl="1" indent="-282575" eaLnBrk="1" fontAlgn="auto" hangingPunct="1">
              <a:spcBef>
                <a:spcPts val="600"/>
              </a:spcBef>
              <a:spcAft>
                <a:spcPts val="0"/>
              </a:spcAft>
              <a:buClr>
                <a:schemeClr val="accent2"/>
              </a:buClr>
              <a:buFont typeface="Arial" pitchFamily="34" charset="0"/>
              <a:buChar char="•"/>
              <a:defRPr/>
            </a:pPr>
            <a:r>
              <a:rPr lang="hu-HU" dirty="0" smtClean="0">
                <a:ea typeface="+mn-ea"/>
              </a:rPr>
              <a:t>Szponzoráció</a:t>
            </a:r>
          </a:p>
          <a:p>
            <a:pPr marL="282575" indent="-282575" eaLnBrk="1" fontAlgn="auto" hangingPunct="1">
              <a:spcBef>
                <a:spcPts val="1200"/>
              </a:spcBef>
              <a:spcAft>
                <a:spcPts val="0"/>
              </a:spcAft>
              <a:buClr>
                <a:schemeClr val="accent2"/>
              </a:buClr>
              <a:buFont typeface="Arial" pitchFamily="34" charset="0"/>
              <a:buChar char="•"/>
              <a:defRPr/>
            </a:pPr>
            <a:r>
              <a:rPr lang="hu-HU" b="1" dirty="0" smtClean="0">
                <a:ea typeface="ＭＳ Ｐゴシック" charset="0"/>
              </a:rPr>
              <a:t>SEM</a:t>
            </a:r>
            <a:endParaRPr lang="hu-HU" b="1" dirty="0" smtClean="0">
              <a:ea typeface="+mn-ea"/>
            </a:endParaRPr>
          </a:p>
          <a:p>
            <a:pPr marL="577850" lvl="1" indent="-282575" eaLnBrk="1" fontAlgn="auto" hangingPunct="1">
              <a:spcBef>
                <a:spcPts val="600"/>
              </a:spcBef>
              <a:spcAft>
                <a:spcPts val="0"/>
              </a:spcAft>
              <a:buClr>
                <a:schemeClr val="accent2"/>
              </a:buClr>
              <a:buFont typeface="Arial" pitchFamily="34" charset="0"/>
              <a:buChar char="•"/>
              <a:defRPr/>
            </a:pPr>
            <a:r>
              <a:rPr lang="hu-HU" dirty="0" smtClean="0">
                <a:ea typeface="+mn-ea"/>
              </a:rPr>
              <a:t>Szöveges hirdetések</a:t>
            </a:r>
          </a:p>
          <a:p>
            <a:pPr marL="577850" lvl="1" indent="-282575" eaLnBrk="1" fontAlgn="auto" hangingPunct="1">
              <a:spcBef>
                <a:spcPts val="600"/>
              </a:spcBef>
              <a:spcAft>
                <a:spcPts val="0"/>
              </a:spcAft>
              <a:buClr>
                <a:schemeClr val="accent2"/>
              </a:buClr>
              <a:buFont typeface="Arial" pitchFamily="34" charset="0"/>
              <a:buChar char="•"/>
              <a:defRPr/>
            </a:pPr>
            <a:r>
              <a:rPr lang="hu-HU" dirty="0" smtClean="0">
                <a:ea typeface="+mn-ea"/>
              </a:rPr>
              <a:t>Bannerek</a:t>
            </a:r>
          </a:p>
          <a:p>
            <a:pPr marL="282575" indent="-282575" eaLnBrk="1" fontAlgn="auto" hangingPunct="1">
              <a:spcBef>
                <a:spcPts val="1200"/>
              </a:spcBef>
              <a:spcAft>
                <a:spcPts val="0"/>
              </a:spcAft>
              <a:buClr>
                <a:schemeClr val="accent2"/>
              </a:buClr>
              <a:buFont typeface="Arial" pitchFamily="34" charset="0"/>
              <a:buChar char="•"/>
              <a:defRPr/>
            </a:pPr>
            <a:r>
              <a:rPr lang="hu-HU" b="1" dirty="0" smtClean="0">
                <a:ea typeface="+mn-ea"/>
              </a:rPr>
              <a:t>Mobil</a:t>
            </a:r>
          </a:p>
          <a:p>
            <a:pPr marL="577850" lvl="1" indent="-282575" eaLnBrk="1" fontAlgn="auto" hangingPunct="1">
              <a:spcBef>
                <a:spcPts val="600"/>
              </a:spcBef>
              <a:spcAft>
                <a:spcPts val="0"/>
              </a:spcAft>
              <a:buClr>
                <a:schemeClr val="accent2"/>
              </a:buClr>
              <a:buFont typeface="Arial" pitchFamily="34" charset="0"/>
              <a:buChar char="•"/>
              <a:defRPr/>
            </a:pPr>
            <a:r>
              <a:rPr lang="hu-HU" dirty="0" smtClean="0">
                <a:ea typeface="+mn-ea"/>
              </a:rPr>
              <a:t>Szponzorált alkalmazás</a:t>
            </a:r>
          </a:p>
          <a:p>
            <a:pPr marL="282575" indent="-282575" eaLnBrk="1" fontAlgn="auto" hangingPunct="1">
              <a:spcBef>
                <a:spcPts val="1200"/>
              </a:spcBef>
              <a:spcAft>
                <a:spcPts val="0"/>
              </a:spcAft>
              <a:buClr>
                <a:schemeClr val="accent2"/>
              </a:buClr>
              <a:buFont typeface="Arial" pitchFamily="34" charset="0"/>
              <a:buChar char="•"/>
              <a:defRPr/>
            </a:pPr>
            <a:r>
              <a:rPr lang="hu-HU" b="1" dirty="0" smtClean="0">
                <a:ea typeface="+mn-ea"/>
              </a:rPr>
              <a:t>Közösségi média</a:t>
            </a:r>
          </a:p>
          <a:p>
            <a:pPr marL="577850" lvl="1" indent="-282575" eaLnBrk="1" fontAlgn="auto" hangingPunct="1">
              <a:spcBef>
                <a:spcPts val="600"/>
              </a:spcBef>
              <a:spcAft>
                <a:spcPts val="0"/>
              </a:spcAft>
              <a:buClr>
                <a:schemeClr val="accent2"/>
              </a:buClr>
              <a:buFont typeface="Arial" pitchFamily="34" charset="0"/>
              <a:buChar char="•"/>
              <a:defRPr/>
            </a:pPr>
            <a:r>
              <a:rPr lang="hu-HU" dirty="0" smtClean="0">
                <a:ea typeface="+mn-ea"/>
              </a:rPr>
              <a:t>Vírus, blog</a:t>
            </a:r>
          </a:p>
          <a:p>
            <a:pPr>
              <a:defRPr/>
            </a:pPr>
            <a:endParaRPr lang="hu-HU" dirty="0" smtClean="0">
              <a:ea typeface="ＭＳ Ｐゴシック" charset="0"/>
            </a:endParaRPr>
          </a:p>
          <a:p>
            <a:pPr>
              <a:defRPr/>
            </a:pPr>
            <a:r>
              <a:rPr lang="hu-HU" b="1" dirty="0" smtClean="0">
                <a:ea typeface="ＭＳ Ｐゴシック" charset="0"/>
              </a:rPr>
              <a:t>DR</a:t>
            </a:r>
          </a:p>
          <a:p>
            <a:pPr marL="171450" indent="-171450">
              <a:buFont typeface="Arial"/>
              <a:buChar char="•"/>
              <a:defRPr/>
            </a:pPr>
            <a:r>
              <a:rPr lang="hu-HU" b="1" dirty="0" smtClean="0">
                <a:ea typeface="ＭＳ Ｐゴシック" charset="0"/>
              </a:rPr>
              <a:t>Performance alapú display</a:t>
            </a:r>
          </a:p>
          <a:p>
            <a:pPr marL="628650" lvl="1" indent="-171450">
              <a:buFont typeface="Arial"/>
              <a:buChar char="•"/>
              <a:defRPr/>
            </a:pPr>
            <a:r>
              <a:rPr lang="hu-HU" dirty="0" smtClean="0">
                <a:ea typeface="ＭＳ Ｐゴシック" charset="0"/>
              </a:rPr>
              <a:t>Bannerek (rich media)</a:t>
            </a:r>
          </a:p>
          <a:p>
            <a:pPr marL="628650" lvl="1" indent="-171450">
              <a:buFont typeface="Arial"/>
              <a:buChar char="•"/>
              <a:defRPr/>
            </a:pPr>
            <a:r>
              <a:rPr lang="hu-HU" dirty="0" smtClean="0">
                <a:ea typeface="ＭＳ Ｐゴシック" charset="0"/>
              </a:rPr>
              <a:t>Textlinkek</a:t>
            </a:r>
          </a:p>
          <a:p>
            <a:pPr marL="628650" lvl="1" indent="-171450">
              <a:buFont typeface="Arial"/>
              <a:buChar char="•"/>
              <a:defRPr/>
            </a:pPr>
            <a:r>
              <a:rPr lang="hu-HU" dirty="0" smtClean="0">
                <a:ea typeface="ＭＳ Ｐゴシック" charset="0"/>
              </a:rPr>
              <a:t>Affiliate</a:t>
            </a:r>
          </a:p>
          <a:p>
            <a:pPr marL="171450" indent="-171450">
              <a:buFont typeface="Arial"/>
              <a:buChar char="•"/>
              <a:defRPr/>
            </a:pPr>
            <a:r>
              <a:rPr lang="hu-HU" b="1" dirty="0" smtClean="0">
                <a:ea typeface="ＭＳ Ｐゴシック" charset="0"/>
              </a:rPr>
              <a:t>eDM</a:t>
            </a:r>
          </a:p>
          <a:p>
            <a:pPr marL="171450" indent="-171450">
              <a:buFont typeface="Arial"/>
              <a:buChar char="•"/>
              <a:defRPr/>
            </a:pPr>
            <a:r>
              <a:rPr lang="hu-HU" b="1" dirty="0" smtClean="0">
                <a:ea typeface="ＭＳ Ｐゴシック" charset="0"/>
              </a:rPr>
              <a:t>SEM</a:t>
            </a:r>
          </a:p>
          <a:p>
            <a:pPr marL="628650" lvl="1" indent="-171450">
              <a:buFont typeface="Arial"/>
              <a:buChar char="•"/>
              <a:defRPr/>
            </a:pPr>
            <a:r>
              <a:rPr lang="hu-HU" dirty="0" smtClean="0">
                <a:ea typeface="ＭＳ Ｐゴシック" charset="0"/>
              </a:rPr>
              <a:t>Szöveges hirdetések</a:t>
            </a:r>
          </a:p>
          <a:p>
            <a:pPr marL="628650" lvl="1" indent="-171450">
              <a:buFont typeface="Arial"/>
              <a:buChar char="•"/>
              <a:defRPr/>
            </a:pPr>
            <a:r>
              <a:rPr lang="hu-HU" dirty="0" smtClean="0">
                <a:ea typeface="ＭＳ Ｐゴシック" charset="0"/>
              </a:rPr>
              <a:t>Bannerek</a:t>
            </a:r>
          </a:p>
          <a:p>
            <a:pPr marL="171450" indent="-171450">
              <a:buFont typeface="Arial"/>
              <a:buChar char="•"/>
              <a:defRPr/>
            </a:pPr>
            <a:r>
              <a:rPr lang="hu-HU" b="1" dirty="0" smtClean="0">
                <a:ea typeface="ＭＳ Ｐゴシック" charset="0"/>
              </a:rPr>
              <a:t>Mobil</a:t>
            </a:r>
          </a:p>
          <a:p>
            <a:pPr marL="628650" lvl="1" indent="-171450">
              <a:buFont typeface="Arial"/>
              <a:buChar char="•"/>
              <a:defRPr/>
            </a:pPr>
            <a:r>
              <a:rPr lang="hu-HU" dirty="0" smtClean="0">
                <a:ea typeface="ＭＳ Ｐゴシック" charset="0"/>
              </a:rPr>
              <a:t>Sms promóciók</a:t>
            </a:r>
          </a:p>
          <a:p>
            <a:pPr marL="171450" indent="-171450">
              <a:buFont typeface="Arial"/>
              <a:buChar char="•"/>
              <a:defRPr/>
            </a:pPr>
            <a:r>
              <a:rPr lang="hu-HU" b="1" dirty="0" smtClean="0">
                <a:ea typeface="ＭＳ Ｐゴシック" charset="0"/>
              </a:rPr>
              <a:t>Közösségi média</a:t>
            </a:r>
          </a:p>
          <a:p>
            <a:pPr marL="628650" lvl="1" indent="-171450">
              <a:buFont typeface="Arial"/>
              <a:buChar char="•"/>
              <a:defRPr/>
            </a:pPr>
            <a:r>
              <a:rPr lang="hu-HU" dirty="0" smtClean="0">
                <a:ea typeface="ＭＳ Ｐゴシック" charset="0"/>
              </a:rPr>
              <a:t>Fan page, blog</a:t>
            </a:r>
            <a:endParaRPr lang="hu-HU" dirty="0" smtClean="0">
              <a:ea typeface="+mn-ea"/>
            </a:endParaRPr>
          </a:p>
          <a:p>
            <a:pPr marL="171450" indent="-171450">
              <a:buFont typeface="Arial"/>
              <a:buChar char="•"/>
              <a:defRPr/>
            </a:pPr>
            <a:endParaRPr lang="hu-HU" dirty="0" smtClean="0">
              <a:ea typeface="ＭＳ Ｐゴシック" charset="0"/>
            </a:endParaRPr>
          </a:p>
        </p:txBody>
      </p:sp>
      <p:sp>
        <p:nvSpPr>
          <p:cNvPr id="13005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B8E0B0C-E311-4CC7-A5A9-813E4FCDD610}" type="slidenum">
              <a:rPr lang="en-GB" altLang="hu-HU" smtClean="0"/>
              <a:pPr/>
              <a:t>69</a:t>
            </a:fld>
            <a:endParaRPr lang="en-GB" altLang="hu-HU" smtClean="0"/>
          </a:p>
        </p:txBody>
      </p:sp>
    </p:spTree>
    <p:extLst>
      <p:ext uri="{BB962C8B-B14F-4D97-AF65-F5344CB8AC3E}">
        <p14:creationId xmlns:p14="http://schemas.microsoft.com/office/powerpoint/2010/main" val="17835914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hu-HU" altLang="hu-HU" smtClean="0"/>
          </a:p>
        </p:txBody>
      </p:sp>
      <p:sp>
        <p:nvSpPr>
          <p:cNvPr id="13210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735862AA-EF84-4507-80BF-37C76A500426}" type="slidenum">
              <a:rPr lang="en-GB" altLang="hu-HU" smtClean="0"/>
              <a:pPr/>
              <a:t>70</a:t>
            </a:fld>
            <a:endParaRPr lang="en-GB" altLang="hu-HU" smtClean="0"/>
          </a:p>
        </p:txBody>
      </p:sp>
    </p:spTree>
    <p:extLst>
      <p:ext uri="{BB962C8B-B14F-4D97-AF65-F5344CB8AC3E}">
        <p14:creationId xmlns:p14="http://schemas.microsoft.com/office/powerpoint/2010/main" val="39707958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3414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313D5FF1-5974-4C5B-B7BC-9345B7B16A77}" type="slidenum">
              <a:rPr lang="en-GB" altLang="hu-HU" smtClean="0"/>
              <a:pPr/>
              <a:t>71</a:t>
            </a:fld>
            <a:endParaRPr lang="en-GB" altLang="hu-HU" smtClean="0"/>
          </a:p>
        </p:txBody>
      </p:sp>
    </p:spTree>
    <p:extLst>
      <p:ext uri="{BB962C8B-B14F-4D97-AF65-F5344CB8AC3E}">
        <p14:creationId xmlns:p14="http://schemas.microsoft.com/office/powerpoint/2010/main" val="130429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Jegyzetek helye 2"/>
          <p:cNvSpPr>
            <a:spLocks noGrp="1"/>
          </p:cNvSpPr>
          <p:nvPr>
            <p:ph type="body" idx="1"/>
          </p:nvPr>
        </p:nvSpPr>
        <p:spPr/>
        <p:txBody>
          <a:bodyPr>
            <a:normAutofit lnSpcReduction="10000"/>
          </a:bodyPr>
          <a:lstStyle/>
          <a:p>
            <a:pPr>
              <a:defRPr/>
            </a:pPr>
            <a:r>
              <a:rPr lang="hu-HU" dirty="0" smtClean="0"/>
              <a:t>Ha a stratégiai szintekből indulunk ki és haladunk logikailag kívülről </a:t>
            </a:r>
            <a:r>
              <a:rPr lang="hu-HU" dirty="0" err="1" smtClean="0"/>
              <a:t>befelelé</a:t>
            </a:r>
            <a:r>
              <a:rPr lang="hu-HU" dirty="0" smtClean="0"/>
              <a:t>, az egyes rétegeket is kibonthatjuk. </a:t>
            </a:r>
          </a:p>
          <a:p>
            <a:pPr eaLnBrk="1" fontAlgn="auto" hangingPunct="1">
              <a:spcAft>
                <a:spcPts val="0"/>
              </a:spcAft>
              <a:defRPr/>
            </a:pPr>
            <a:r>
              <a:rPr lang="hu-HU" b="1" dirty="0" err="1" smtClean="0"/>
              <a:t>Összvállalati</a:t>
            </a:r>
            <a:r>
              <a:rPr lang="hu-HU" b="1" dirty="0" smtClean="0"/>
              <a:t> (</a:t>
            </a:r>
            <a:r>
              <a:rPr lang="hu-HU" b="1" dirty="0" err="1" smtClean="0"/>
              <a:t>corporate</a:t>
            </a:r>
            <a:r>
              <a:rPr lang="hu-HU" b="1" dirty="0" smtClean="0"/>
              <a:t>)</a:t>
            </a:r>
          </a:p>
          <a:p>
            <a:pPr lvl="1" eaLnBrk="1" fontAlgn="auto" hangingPunct="1">
              <a:spcAft>
                <a:spcPts val="0"/>
              </a:spcAft>
              <a:buFont typeface="Arial" panose="020B0604020202020204" pitchFamily="34" charset="0"/>
              <a:buNone/>
              <a:defRPr/>
            </a:pPr>
            <a:r>
              <a:rPr lang="hu-HU" dirty="0" err="1" smtClean="0"/>
              <a:t>Összvállalati</a:t>
            </a:r>
            <a:r>
              <a:rPr lang="hu-HU" dirty="0" smtClean="0"/>
              <a:t> stratégia lényege: </a:t>
            </a:r>
          </a:p>
          <a:p>
            <a:pPr marL="628650" lvl="1" indent="-171450" eaLnBrk="1" fontAlgn="auto" hangingPunct="1">
              <a:spcAft>
                <a:spcPts val="0"/>
              </a:spcAft>
              <a:buFont typeface="Arial" panose="020B0604020202020204" pitchFamily="34" charset="0"/>
              <a:buChar char="•"/>
              <a:defRPr/>
            </a:pPr>
            <a:r>
              <a:rPr lang="hu-HU" dirty="0" smtClean="0"/>
              <a:t>milyen iparágakban milyen piacokon vagyunk benn, ill. kívánunk jelen lenni</a:t>
            </a:r>
          </a:p>
          <a:p>
            <a:pPr marL="628650" lvl="1" indent="-171450" eaLnBrk="1" fontAlgn="auto" hangingPunct="1">
              <a:spcAft>
                <a:spcPts val="0"/>
              </a:spcAft>
              <a:buFont typeface="Arial" panose="020B0604020202020204" pitchFamily="34" charset="0"/>
              <a:buChar char="•"/>
              <a:defRPr/>
            </a:pPr>
            <a:r>
              <a:rPr lang="hu-HU" dirty="0" smtClean="0"/>
              <a:t>Hogyan osztjuk el az erőforrásokat az üzleti egységek között</a:t>
            </a:r>
          </a:p>
          <a:p>
            <a:pPr marL="628650" lvl="1" indent="-171450" eaLnBrk="1" hangingPunct="1">
              <a:buFont typeface="Arial" panose="020B0604020202020204" pitchFamily="34" charset="0"/>
              <a:buChar char="•"/>
              <a:defRPr/>
            </a:pPr>
            <a:r>
              <a:rPr lang="hu-HU" dirty="0" smtClean="0"/>
              <a:t>Hogyan teremtjük meg a szükséges kohéziót, és használjuk ki a szinergiákat?</a:t>
            </a:r>
            <a:br>
              <a:rPr lang="hu-HU" dirty="0" smtClean="0"/>
            </a:br>
            <a:r>
              <a:rPr lang="hu-HU" altLang="hu-HU" dirty="0" err="1" smtClean="0"/>
              <a:t>Corporate</a:t>
            </a:r>
            <a:r>
              <a:rPr lang="hu-HU" altLang="hu-HU" dirty="0" smtClean="0"/>
              <a:t> Grand stratégiák – a vállalat működési körének dinamikája szerint – a vállalat „ambíciója” szerint</a:t>
            </a:r>
          </a:p>
          <a:p>
            <a:pPr marL="628650" lvl="1" indent="-171450" eaLnBrk="1" hangingPunct="1">
              <a:buFont typeface="Arial" panose="020B0604020202020204" pitchFamily="34" charset="0"/>
              <a:buChar char="•"/>
              <a:defRPr/>
            </a:pPr>
            <a:r>
              <a:rPr lang="hu-HU" altLang="hu-HU" dirty="0" err="1" smtClean="0"/>
              <a:t>Expansion</a:t>
            </a:r>
            <a:r>
              <a:rPr lang="hu-HU" altLang="hu-HU" dirty="0" smtClean="0"/>
              <a:t> (terjeszkedés)</a:t>
            </a:r>
          </a:p>
          <a:p>
            <a:pPr marL="628650" lvl="1" indent="-171450" eaLnBrk="1" hangingPunct="1">
              <a:buFont typeface="Arial" panose="020B0604020202020204" pitchFamily="34" charset="0"/>
              <a:buChar char="•"/>
              <a:defRPr/>
            </a:pPr>
            <a:r>
              <a:rPr lang="hu-HU" altLang="hu-HU" dirty="0" err="1" smtClean="0"/>
              <a:t>Stability</a:t>
            </a:r>
            <a:r>
              <a:rPr lang="hu-HU" altLang="hu-HU" dirty="0" smtClean="0"/>
              <a:t> (fenntartás, pozícióvédelem)</a:t>
            </a:r>
          </a:p>
          <a:p>
            <a:pPr marL="1085850" lvl="2" indent="-171450" eaLnBrk="1" hangingPunct="1">
              <a:buFont typeface="Arial" panose="020B0604020202020204" pitchFamily="34" charset="0"/>
              <a:buChar char="•"/>
              <a:defRPr/>
            </a:pPr>
            <a:r>
              <a:rPr lang="hu-HU" altLang="hu-HU" dirty="0" smtClean="0"/>
              <a:t>Statikus</a:t>
            </a:r>
          </a:p>
          <a:p>
            <a:pPr marL="1085850" lvl="2" indent="-171450" eaLnBrk="1" hangingPunct="1">
              <a:buFont typeface="Arial" panose="020B0604020202020204" pitchFamily="34" charset="0"/>
              <a:buChar char="•"/>
              <a:defRPr/>
            </a:pPr>
            <a:r>
              <a:rPr lang="hu-HU" altLang="hu-HU" dirty="0" smtClean="0"/>
              <a:t>Dinamikus</a:t>
            </a:r>
          </a:p>
          <a:p>
            <a:pPr marL="628650" lvl="1" indent="-171450" eaLnBrk="1" hangingPunct="1">
              <a:buFont typeface="Arial" panose="020B0604020202020204" pitchFamily="34" charset="0"/>
              <a:buChar char="•"/>
              <a:defRPr/>
            </a:pPr>
            <a:r>
              <a:rPr lang="hu-HU" altLang="hu-HU" dirty="0" err="1" smtClean="0"/>
              <a:t>Retrenchment</a:t>
            </a:r>
            <a:r>
              <a:rPr lang="hu-HU" altLang="hu-HU" dirty="0" smtClean="0"/>
              <a:t> (visszavonulás)</a:t>
            </a:r>
          </a:p>
          <a:p>
            <a:pPr lvl="1" eaLnBrk="1" fontAlgn="auto" hangingPunct="1">
              <a:spcAft>
                <a:spcPts val="0"/>
              </a:spcAft>
              <a:defRPr/>
            </a:pPr>
            <a:endParaRPr lang="hu-HU" dirty="0" smtClean="0"/>
          </a:p>
          <a:p>
            <a:pPr eaLnBrk="1" fontAlgn="auto" hangingPunct="1">
              <a:spcAft>
                <a:spcPts val="0"/>
              </a:spcAft>
              <a:defRPr/>
            </a:pPr>
            <a:r>
              <a:rPr lang="hu-HU" b="1" dirty="0" smtClean="0"/>
              <a:t>Üzleti (üzletági, </a:t>
            </a:r>
            <a:r>
              <a:rPr lang="hu-HU" b="1" dirty="0" err="1" smtClean="0"/>
              <a:t>SBU-szintű</a:t>
            </a:r>
            <a:r>
              <a:rPr lang="hu-HU" b="1" dirty="0" smtClean="0"/>
              <a:t>)</a:t>
            </a:r>
          </a:p>
          <a:p>
            <a:pPr marL="628650" lvl="1" indent="-171450" eaLnBrk="1" hangingPunct="1">
              <a:buFont typeface="Arial" panose="020B0604020202020204" pitchFamily="34" charset="0"/>
              <a:buChar char="•"/>
              <a:defRPr/>
            </a:pPr>
            <a:r>
              <a:rPr lang="hu-HU" altLang="hu-HU" dirty="0" smtClean="0"/>
              <a:t>Az erőforrások célszerű elosztásával kapcsolatos stratégiai elemzés és döntés – vállalati portfólió stratégiák</a:t>
            </a:r>
          </a:p>
          <a:p>
            <a:pPr marL="628650" lvl="1" indent="-171450" eaLnBrk="1" hangingPunct="1">
              <a:buFont typeface="Arial" panose="020B0604020202020204" pitchFamily="34" charset="0"/>
              <a:buChar char="•"/>
              <a:defRPr/>
            </a:pPr>
            <a:r>
              <a:rPr lang="hu-HU" altLang="hu-HU" dirty="0" smtClean="0"/>
              <a:t>Az elemzési keret: az egyes </a:t>
            </a:r>
            <a:r>
              <a:rPr lang="hu-HU" altLang="hu-HU" dirty="0" err="1" smtClean="0"/>
              <a:t>SBU-k</a:t>
            </a:r>
            <a:r>
              <a:rPr lang="hu-HU" altLang="hu-HU" dirty="0" smtClean="0"/>
              <a:t> iparági piaci helyzetét és piacuk potenciálját, vonzerejét értékelő mátrix, pl. BCG, </a:t>
            </a:r>
            <a:r>
              <a:rPr lang="hu-HU" altLang="hu-HU" dirty="0" err="1" smtClean="0"/>
              <a:t>GE-McKinsey</a:t>
            </a:r>
            <a:r>
              <a:rPr lang="hu-HU" altLang="hu-HU" dirty="0" smtClean="0"/>
              <a:t>, A. D. Little, Shell</a:t>
            </a:r>
          </a:p>
          <a:p>
            <a:pPr eaLnBrk="1" fontAlgn="auto" hangingPunct="1">
              <a:spcAft>
                <a:spcPts val="0"/>
              </a:spcAft>
              <a:defRPr/>
            </a:pPr>
            <a:endParaRPr lang="hu-HU" dirty="0" smtClean="0"/>
          </a:p>
          <a:p>
            <a:pPr eaLnBrk="1" fontAlgn="auto" hangingPunct="1">
              <a:spcAft>
                <a:spcPts val="0"/>
              </a:spcAft>
              <a:defRPr/>
            </a:pPr>
            <a:r>
              <a:rPr lang="hu-HU" b="1" dirty="0" smtClean="0"/>
              <a:t>Funkcionális (pénzügyi, marketing, HR, stb.) – </a:t>
            </a:r>
            <a:r>
              <a:rPr lang="hu-HU" dirty="0" smtClean="0"/>
              <a:t>speciális szakterületek részstratégiái</a:t>
            </a:r>
          </a:p>
          <a:p>
            <a:pPr>
              <a:defRPr/>
            </a:pPr>
            <a:endParaRPr lang="hu-HU" dirty="0" smtClean="0"/>
          </a:p>
          <a:p>
            <a:pPr>
              <a:defRPr/>
            </a:pPr>
            <a:endParaRPr lang="hu-HU" dirty="0"/>
          </a:p>
        </p:txBody>
      </p:sp>
      <p:sp>
        <p:nvSpPr>
          <p:cNvPr id="3379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C2FF133C-A8D0-40B8-9952-C6F6E845DB50}" type="slidenum">
              <a:rPr lang="hu-HU" altLang="hu-HU" smtClean="0"/>
              <a:pPr/>
              <a:t>7</a:t>
            </a:fld>
            <a:endParaRPr lang="hu-HU" altLang="hu-HU" smtClean="0"/>
          </a:p>
        </p:txBody>
      </p:sp>
    </p:spTree>
    <p:extLst>
      <p:ext uri="{BB962C8B-B14F-4D97-AF65-F5344CB8AC3E}">
        <p14:creationId xmlns:p14="http://schemas.microsoft.com/office/powerpoint/2010/main" val="16666959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3619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B28E68C4-8454-48D8-A95B-50EBAB111ED0}" type="slidenum">
              <a:rPr lang="en-GB" altLang="hu-HU" smtClean="0"/>
              <a:pPr/>
              <a:t>72</a:t>
            </a:fld>
            <a:endParaRPr lang="en-GB" altLang="hu-HU" smtClean="0"/>
          </a:p>
        </p:txBody>
      </p:sp>
    </p:spTree>
    <p:extLst>
      <p:ext uri="{BB962C8B-B14F-4D97-AF65-F5344CB8AC3E}">
        <p14:creationId xmlns:p14="http://schemas.microsoft.com/office/powerpoint/2010/main" val="23744767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3824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B5D1FD33-2E29-46E4-8147-1FAB1F14B339}" type="slidenum">
              <a:rPr lang="en-GB" altLang="hu-HU" smtClean="0"/>
              <a:pPr/>
              <a:t>73</a:t>
            </a:fld>
            <a:endParaRPr lang="en-GB" altLang="hu-HU" smtClean="0"/>
          </a:p>
        </p:txBody>
      </p:sp>
    </p:spTree>
    <p:extLst>
      <p:ext uri="{BB962C8B-B14F-4D97-AF65-F5344CB8AC3E}">
        <p14:creationId xmlns:p14="http://schemas.microsoft.com/office/powerpoint/2010/main" val="21632761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4029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285C3492-2AAF-44E3-8DB8-5F29C894D5CD}" type="slidenum">
              <a:rPr lang="en-GB" altLang="hu-HU" smtClean="0"/>
              <a:pPr/>
              <a:t>74</a:t>
            </a:fld>
            <a:endParaRPr lang="en-GB" altLang="hu-HU" smtClean="0"/>
          </a:p>
        </p:txBody>
      </p:sp>
    </p:spTree>
    <p:extLst>
      <p:ext uri="{BB962C8B-B14F-4D97-AF65-F5344CB8AC3E}">
        <p14:creationId xmlns:p14="http://schemas.microsoft.com/office/powerpoint/2010/main" val="4034850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37E48DE4-5EF9-42E9-BD1E-93DFBCD60A5D}" type="slidenum">
              <a:rPr lang="hu-HU" altLang="hu-HU" smtClean="0"/>
              <a:pPr/>
              <a:t>75</a:t>
            </a:fld>
            <a:endParaRPr lang="hu-HU" altLang="hu-HU" smtClean="0"/>
          </a:p>
        </p:txBody>
      </p:sp>
    </p:spTree>
    <p:extLst>
      <p:ext uri="{BB962C8B-B14F-4D97-AF65-F5344CB8AC3E}">
        <p14:creationId xmlns:p14="http://schemas.microsoft.com/office/powerpoint/2010/main" val="13013061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u-HU" altLang="hu-HU" smtClean="0"/>
              <a:t>Ezeken a felületeken hogyan, milyen folyamatokon keresztül kommunikálunk. </a:t>
            </a:r>
            <a:br>
              <a:rPr lang="hu-HU" altLang="hu-HU" smtClean="0"/>
            </a:br>
            <a:r>
              <a:rPr lang="hu-HU" altLang="hu-HU" smtClean="0"/>
              <a:t>Nissan nemzetközi példa</a:t>
            </a:r>
          </a:p>
          <a:p>
            <a:endParaRPr lang="hu-HU" altLang="hu-HU" smtClean="0"/>
          </a:p>
        </p:txBody>
      </p:sp>
      <p:sp>
        <p:nvSpPr>
          <p:cNvPr id="14438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E4FADE1E-96CF-4C1A-BA67-9988615A5D5D}" type="slidenum">
              <a:rPr lang="hu-HU" altLang="hu-HU" smtClean="0"/>
              <a:pPr/>
              <a:t>77</a:t>
            </a:fld>
            <a:endParaRPr lang="hu-HU" altLang="hu-HU" smtClean="0"/>
          </a:p>
        </p:txBody>
      </p:sp>
    </p:spTree>
    <p:extLst>
      <p:ext uri="{BB962C8B-B14F-4D97-AF65-F5344CB8AC3E}">
        <p14:creationId xmlns:p14="http://schemas.microsoft.com/office/powerpoint/2010/main" val="949399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798BDB5B-9870-49BE-8DBD-A0416C460D19}" type="slidenum">
              <a:rPr lang="hu-HU" altLang="hu-HU" smtClean="0"/>
              <a:pPr/>
              <a:t>79</a:t>
            </a:fld>
            <a:endParaRPr lang="hu-HU" altLang="hu-HU" smtClean="0"/>
          </a:p>
        </p:txBody>
      </p:sp>
    </p:spTree>
    <p:extLst>
      <p:ext uri="{BB962C8B-B14F-4D97-AF65-F5344CB8AC3E}">
        <p14:creationId xmlns:p14="http://schemas.microsoft.com/office/powerpoint/2010/main" val="41750250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88C607-BA1F-45E3-B8C3-837233447F8D}" type="slidenum">
              <a:rPr lang="hu-HU" smtClean="0"/>
              <a:pPr/>
              <a:t>80</a:t>
            </a:fld>
            <a:endParaRPr lang="hu-HU"/>
          </a:p>
        </p:txBody>
      </p:sp>
    </p:spTree>
    <p:extLst>
      <p:ext uri="{BB962C8B-B14F-4D97-AF65-F5344CB8AC3E}">
        <p14:creationId xmlns:p14="http://schemas.microsoft.com/office/powerpoint/2010/main" val="2329460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88C607-BA1F-45E3-B8C3-837233447F8D}" type="slidenum">
              <a:rPr lang="hu-HU" smtClean="0"/>
              <a:pPr/>
              <a:t>81</a:t>
            </a:fld>
            <a:endParaRPr lang="hu-HU"/>
          </a:p>
        </p:txBody>
      </p:sp>
    </p:spTree>
    <p:extLst>
      <p:ext uri="{BB962C8B-B14F-4D97-AF65-F5344CB8AC3E}">
        <p14:creationId xmlns:p14="http://schemas.microsoft.com/office/powerpoint/2010/main" val="23650331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88C607-BA1F-45E3-B8C3-837233447F8D}" type="slidenum">
              <a:rPr lang="hu-HU" smtClean="0"/>
              <a:pPr/>
              <a:t>82</a:t>
            </a:fld>
            <a:endParaRPr lang="hu-HU"/>
          </a:p>
        </p:txBody>
      </p:sp>
    </p:spTree>
    <p:extLst>
      <p:ext uri="{BB962C8B-B14F-4D97-AF65-F5344CB8AC3E}">
        <p14:creationId xmlns:p14="http://schemas.microsoft.com/office/powerpoint/2010/main" val="1997030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213" y="4739517"/>
            <a:ext cx="5467350" cy="4490320"/>
          </a:xfrm>
          <a:prstGeom prst="rect">
            <a:avLst/>
          </a:prstGeom>
        </p:spPr>
        <p:txBody>
          <a:bodyPr/>
          <a:lstStyle/>
          <a:p>
            <a:endParaRPr lang="hu-HU"/>
          </a:p>
        </p:txBody>
      </p:sp>
      <p:sp>
        <p:nvSpPr>
          <p:cNvPr id="4" name="Slide Number Placeholder 3"/>
          <p:cNvSpPr>
            <a:spLocks noGrp="1"/>
          </p:cNvSpPr>
          <p:nvPr>
            <p:ph type="sldNum" sz="quarter" idx="10"/>
          </p:nvPr>
        </p:nvSpPr>
        <p:spPr/>
        <p:txBody>
          <a:bodyPr/>
          <a:lstStyle/>
          <a:p>
            <a:fld id="{C68434B3-69ED-4D0C-B2B6-6BB212566F05}" type="slidenum">
              <a:rPr lang="en-GB" smtClean="0"/>
              <a:pPr/>
              <a:t>83</a:t>
            </a:fld>
            <a:endParaRPr lang="en-GB"/>
          </a:p>
        </p:txBody>
      </p:sp>
    </p:spTree>
    <p:extLst>
      <p:ext uri="{BB962C8B-B14F-4D97-AF65-F5344CB8AC3E}">
        <p14:creationId xmlns:p14="http://schemas.microsoft.com/office/powerpoint/2010/main" val="351703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r>
              <a:rPr lang="hu-HU" altLang="hu-HU" dirty="0" smtClean="0"/>
              <a:t>A funkcionális stratégiákig elérve is tovább diverzifikálhatóak a szintek, szintén 3as bontásban. Ezzel már nagyon közel kerültünk a halandók szintjén is azonosítható folyamatokhoz, elemekhez. </a:t>
            </a:r>
          </a:p>
          <a:p>
            <a:pPr eaLnBrk="1" hangingPunct="1"/>
            <a:r>
              <a:rPr lang="hu-HU" altLang="hu-HU" b="1" dirty="0" err="1" smtClean="0"/>
              <a:t>Strat</a:t>
            </a:r>
            <a:r>
              <a:rPr lang="hu-HU" altLang="hu-HU" b="1" dirty="0" smtClean="0"/>
              <a:t>. </a:t>
            </a:r>
            <a:r>
              <a:rPr lang="hu-HU" altLang="hu-HU" b="1" dirty="0" err="1" smtClean="0"/>
              <a:t>Mark.men</a:t>
            </a:r>
            <a:r>
              <a:rPr lang="hu-HU" altLang="hu-HU" b="1" dirty="0" smtClean="0"/>
              <a:t>: </a:t>
            </a:r>
            <a:r>
              <a:rPr lang="hu-HU" altLang="hu-HU" dirty="0" smtClean="0"/>
              <a:t>portfólió mátrix, </a:t>
            </a:r>
            <a:r>
              <a:rPr lang="hu-HU" altLang="hu-HU" dirty="0" err="1" smtClean="0"/>
              <a:t>termékéletciklus</a:t>
            </a:r>
            <a:r>
              <a:rPr lang="hu-HU" altLang="hu-HU" dirty="0" smtClean="0"/>
              <a:t> görbe (bevezetés, növekedés, érettség, hanyatlás)</a:t>
            </a:r>
          </a:p>
          <a:p>
            <a:pPr eaLnBrk="1" hangingPunct="1"/>
            <a:r>
              <a:rPr lang="hu-HU" altLang="hu-HU" b="1" dirty="0" smtClean="0"/>
              <a:t>Mark. </a:t>
            </a:r>
            <a:r>
              <a:rPr lang="hu-HU" altLang="hu-HU" b="1" dirty="0" err="1" smtClean="0"/>
              <a:t>Strat</a:t>
            </a:r>
            <a:r>
              <a:rPr lang="hu-HU" altLang="hu-HU" b="1" dirty="0" smtClean="0"/>
              <a:t>.: </a:t>
            </a:r>
            <a:r>
              <a:rPr lang="hu-HU" altLang="hu-HU" dirty="0" smtClean="0"/>
              <a:t>3 módszer az üzlet bővítésére: növelhetjük a vevők számát, növelhetjük az egy főre jutó eladások átlagos nagyságát és növelhetjük az egyes vevők újravásárlásainak számát. </a:t>
            </a:r>
          </a:p>
          <a:p>
            <a:pPr eaLnBrk="1" hangingPunct="1"/>
            <a:r>
              <a:rPr lang="hu-HU" altLang="hu-HU" b="1" dirty="0" err="1" smtClean="0"/>
              <a:t>Mark.taktikák</a:t>
            </a:r>
            <a:r>
              <a:rPr lang="hu-HU" altLang="hu-HU" b="1" dirty="0" smtClean="0"/>
              <a:t>: </a:t>
            </a:r>
            <a:r>
              <a:rPr lang="hu-HU" altLang="hu-HU" dirty="0" smtClean="0"/>
              <a:t>termék, ár, értékesítési hely (csatorna), promóció (ezek alkategóriái a személyes eladás, </a:t>
            </a:r>
            <a:r>
              <a:rPr lang="hu-HU" altLang="hu-HU" dirty="0" err="1" smtClean="0"/>
              <a:t>értékesítésösztönzés</a:t>
            </a:r>
            <a:r>
              <a:rPr lang="hu-HU" altLang="hu-HU" dirty="0" smtClean="0"/>
              <a:t>, reklámozás, </a:t>
            </a:r>
            <a:r>
              <a:rPr lang="hu-HU" altLang="hu-HU" dirty="0" err="1" smtClean="0"/>
              <a:t>pr</a:t>
            </a:r>
            <a:r>
              <a:rPr lang="hu-HU" altLang="hu-HU" dirty="0" smtClean="0"/>
              <a:t>)</a:t>
            </a:r>
          </a:p>
          <a:p>
            <a:pPr eaLnBrk="1" hangingPunct="1"/>
            <a:endParaRPr lang="hu-HU" altLang="hu-HU" dirty="0" smtClean="0"/>
          </a:p>
          <a:p>
            <a:pPr eaLnBrk="1" hangingPunct="1"/>
            <a:r>
              <a:rPr lang="hu-HU" altLang="hu-HU" dirty="0" smtClean="0"/>
              <a:t>A marketingstratégia voltaképpen nem más, mint a vállalkozás összehangolt, többféle tevékenységét átfogó, ezért összetett cselekvési programja, amely a marketingcélok elérésére hivatott. A célok kitűzése azért szükséges, mert az erőforrások korlátozottak. A stratégia alkalmazásával meg kell válogatni, hogyan használjuk a rendelkezésünkre álló eszközöket, s mindezt a célok megvalósításának irányában kell tennünk.</a:t>
            </a:r>
            <a:br>
              <a:rPr lang="hu-HU" altLang="hu-HU" dirty="0" smtClean="0"/>
            </a:br>
            <a:r>
              <a:rPr lang="hu-HU" altLang="hu-HU" dirty="0" smtClean="0"/>
              <a:t/>
            </a:r>
            <a:br>
              <a:rPr lang="hu-HU" altLang="hu-HU" dirty="0" smtClean="0"/>
            </a:br>
            <a:r>
              <a:rPr lang="hu-HU" altLang="hu-HU" b="1" dirty="0" smtClean="0"/>
              <a:t>A marketingstratégia megmutatja, hogy a vállalkozás:</a:t>
            </a:r>
            <a:r>
              <a:rPr lang="hu-HU" altLang="hu-HU" dirty="0" smtClean="0"/>
              <a:t/>
            </a:r>
            <a:br>
              <a:rPr lang="hu-HU" altLang="hu-HU" dirty="0" smtClean="0"/>
            </a:br>
            <a:r>
              <a:rPr lang="hu-HU" altLang="hu-HU" dirty="0" smtClean="0"/>
              <a:t>- melyik piacon milyen módszerekkel akarja eljuttatni a vásárlókhoz a terméket, illetve a szolgáltatást,</a:t>
            </a:r>
            <a:br>
              <a:rPr lang="hu-HU" altLang="hu-HU" dirty="0" smtClean="0"/>
            </a:br>
            <a:r>
              <a:rPr lang="hu-HU" altLang="hu-HU" dirty="0" smtClean="0"/>
              <a:t>- hogyan győzi meg a vevőket, hogy az ő termékét vásárolják, illetve az ő szolgáltatását vegyék igénybe, továbbá azt is, hogyan győzi meg üzleti partnereit, hogy a vállalkozás termékét árusítsák, illetve az ő szolgáltatását közvetítsék az ügyfél felé,</a:t>
            </a:r>
            <a:br>
              <a:rPr lang="hu-HU" altLang="hu-HU" dirty="0" smtClean="0"/>
            </a:br>
            <a:r>
              <a:rPr lang="hu-HU" altLang="hu-HU" dirty="0" smtClean="0"/>
              <a:t>- mit tesz a vállalkozás azért, hogy a vásárlók érdeklődését tartóssá tegye, illetve a vevők körét tovább bővítse. </a:t>
            </a:r>
            <a:br>
              <a:rPr lang="hu-HU" altLang="hu-HU" dirty="0" smtClean="0"/>
            </a:br>
            <a:r>
              <a:rPr lang="hu-HU" altLang="hu-HU" dirty="0" smtClean="0"/>
              <a:t/>
            </a:r>
            <a:br>
              <a:rPr lang="hu-HU" altLang="hu-HU" dirty="0" smtClean="0"/>
            </a:br>
            <a:r>
              <a:rPr lang="hu-HU" altLang="hu-HU" b="1" dirty="0" smtClean="0"/>
              <a:t>A marketingstratégia két alapeleme</a:t>
            </a:r>
            <a:r>
              <a:rPr lang="hu-HU" altLang="hu-HU" dirty="0" smtClean="0"/>
              <a:t/>
            </a:r>
            <a:br>
              <a:rPr lang="hu-HU" altLang="hu-HU" dirty="0" smtClean="0"/>
            </a:br>
            <a:r>
              <a:rPr lang="hu-HU" altLang="hu-HU" dirty="0" smtClean="0"/>
              <a:t>A marketingstratégia általános meghatározásából következik, hogy a marketingstratégia két fő, mondhatni alapeleme:</a:t>
            </a:r>
            <a:br>
              <a:rPr lang="hu-HU" altLang="hu-HU" dirty="0" smtClean="0"/>
            </a:br>
            <a:r>
              <a:rPr lang="hu-HU" altLang="hu-HU" dirty="0" smtClean="0"/>
              <a:t/>
            </a:r>
            <a:br>
              <a:rPr lang="hu-HU" altLang="hu-HU" dirty="0" smtClean="0"/>
            </a:br>
            <a:r>
              <a:rPr lang="hu-HU" altLang="hu-HU" dirty="0" smtClean="0"/>
              <a:t>1. a célpiac meghatározása,</a:t>
            </a:r>
            <a:br>
              <a:rPr lang="hu-HU" altLang="hu-HU" dirty="0" smtClean="0"/>
            </a:br>
            <a:r>
              <a:rPr lang="hu-HU" altLang="hu-HU" dirty="0" smtClean="0"/>
              <a:t>2. a marketingmix.</a:t>
            </a:r>
            <a:br>
              <a:rPr lang="hu-HU" altLang="hu-HU" dirty="0" smtClean="0"/>
            </a:br>
            <a:r>
              <a:rPr lang="hu-HU" altLang="hu-HU" dirty="0" smtClean="0"/>
              <a:t/>
            </a:r>
            <a:br>
              <a:rPr lang="hu-HU" altLang="hu-HU" dirty="0" smtClean="0"/>
            </a:br>
            <a:r>
              <a:rPr lang="hu-HU" altLang="hu-HU" dirty="0" smtClean="0"/>
              <a:t>Célpiacon a vállalkozás által megcélzott </a:t>
            </a:r>
            <a:r>
              <a:rPr lang="hu-HU" altLang="hu-HU" dirty="0" err="1" smtClean="0"/>
              <a:t>szegmenst</a:t>
            </a:r>
            <a:r>
              <a:rPr lang="hu-HU" altLang="hu-HU" dirty="0" smtClean="0"/>
              <a:t> értjük. Az adott piacon egyneműnek tekinthető, és a vállalkozás azért választja ki, hogy egy adott terméket, illetve </a:t>
            </a:r>
            <a:br>
              <a:rPr lang="hu-HU" altLang="hu-HU" dirty="0" smtClean="0"/>
            </a:br>
            <a:r>
              <a:rPr lang="hu-HU" altLang="hu-HU" dirty="0" smtClean="0"/>
              <a:t>szolgáltatást eljuttasson a fogyasztókhoz a nekik szóló üzenettel együtt. A </a:t>
            </a:r>
            <a:r>
              <a:rPr lang="hu-HU" altLang="hu-HU" dirty="0" err="1" smtClean="0"/>
              <a:t>marketingmix-szel</a:t>
            </a:r>
            <a:r>
              <a:rPr lang="hu-HU" altLang="hu-HU" dirty="0" smtClean="0"/>
              <a:t> igyekszik a vállalkozás a célpiacot meghódítani. Ez voltaképpen a vállalkozás által befolyásolt változók együttese - nevezetesen idetartozik a termék, az ár, a terjesztés és a promóció, amit angol kezdőbetűik alapján 4 P-nek is szokás nevezni (</a:t>
            </a:r>
            <a:r>
              <a:rPr lang="hu-HU" altLang="hu-HU" dirty="0" err="1" smtClean="0"/>
              <a:t>product</a:t>
            </a:r>
            <a:r>
              <a:rPr lang="hu-HU" altLang="hu-HU" dirty="0" smtClean="0"/>
              <a:t>, </a:t>
            </a:r>
            <a:r>
              <a:rPr lang="hu-HU" altLang="hu-HU" dirty="0" err="1" smtClean="0"/>
              <a:t>price</a:t>
            </a:r>
            <a:r>
              <a:rPr lang="hu-HU" altLang="hu-HU" dirty="0" smtClean="0"/>
              <a:t>, </a:t>
            </a:r>
            <a:r>
              <a:rPr lang="hu-HU" altLang="hu-HU" dirty="0" err="1" smtClean="0"/>
              <a:t>place</a:t>
            </a:r>
            <a:r>
              <a:rPr lang="hu-HU" altLang="hu-HU" dirty="0" smtClean="0"/>
              <a:t>, </a:t>
            </a:r>
            <a:r>
              <a:rPr lang="hu-HU" altLang="hu-HU" dirty="0" err="1" smtClean="0"/>
              <a:t>promotion</a:t>
            </a:r>
            <a:r>
              <a:rPr lang="hu-HU" altLang="hu-HU" dirty="0" smtClean="0"/>
              <a:t>). Újabban már 5 P-t is emlegetnek, a legújabb marketingmix elemzések ugyanis kiemelik, hogy a társadalom, benne az egyes ember (</a:t>
            </a:r>
            <a:r>
              <a:rPr lang="hu-HU" altLang="hu-HU" dirty="0" err="1" smtClean="0"/>
              <a:t>People</a:t>
            </a:r>
            <a:r>
              <a:rPr lang="hu-HU" altLang="hu-HU" dirty="0" smtClean="0"/>
              <a:t> - innen az 5. P), illetve ezek csoportjai olyan erős befolyással vannak a marketingre, hogy a marketingmixben nem lehet tőlük eltekinteni. A 6. P-t a </a:t>
            </a:r>
            <a:r>
              <a:rPr lang="hu-HU" altLang="hu-HU" dirty="0" err="1" smtClean="0"/>
              <a:t>Politics</a:t>
            </a:r>
            <a:r>
              <a:rPr lang="hu-HU" altLang="hu-HU" dirty="0" smtClean="0"/>
              <a:t> adja, mert ennek egyre erősödő hatása alól sem lehet kivonni a marketinget. Ez utóbbi két elem megjelenése a marketingmixben véleményem szerint még inkább aláhúzza, hogy a marketingmix nem önmagában létező képződmény.</a:t>
            </a:r>
          </a:p>
        </p:txBody>
      </p:sp>
      <p:sp>
        <p:nvSpPr>
          <p:cNvPr id="3789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7D745A2-46EA-494E-95C0-F528B90E15E7}" type="slidenum">
              <a:rPr lang="hu-HU" altLang="hu-HU" smtClean="0"/>
              <a:pPr/>
              <a:t>8</a:t>
            </a:fld>
            <a:endParaRPr lang="hu-HU" altLang="hu-HU" smtClean="0"/>
          </a:p>
        </p:txBody>
      </p:sp>
    </p:spTree>
    <p:extLst>
      <p:ext uri="{BB962C8B-B14F-4D97-AF65-F5344CB8AC3E}">
        <p14:creationId xmlns:p14="http://schemas.microsoft.com/office/powerpoint/2010/main" val="25692944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5360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260D13A1-4C8A-4F8D-A1CE-A186C72B44C1}" type="slidenum">
              <a:rPr lang="hu-HU" altLang="hu-HU" smtClean="0"/>
              <a:pPr/>
              <a:t>85</a:t>
            </a:fld>
            <a:endParaRPr lang="hu-HU" altLang="hu-HU" smtClean="0"/>
          </a:p>
        </p:txBody>
      </p:sp>
    </p:spTree>
    <p:extLst>
      <p:ext uri="{BB962C8B-B14F-4D97-AF65-F5344CB8AC3E}">
        <p14:creationId xmlns:p14="http://schemas.microsoft.com/office/powerpoint/2010/main" val="20673759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5565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9190FEA4-53CD-4A8F-B293-9202160CD6C4}" type="slidenum">
              <a:rPr lang="hu-HU" altLang="hu-HU" smtClean="0"/>
              <a:pPr/>
              <a:t>86</a:t>
            </a:fld>
            <a:endParaRPr lang="hu-HU" altLang="hu-HU" smtClean="0"/>
          </a:p>
        </p:txBody>
      </p:sp>
    </p:spTree>
    <p:extLst>
      <p:ext uri="{BB962C8B-B14F-4D97-AF65-F5344CB8AC3E}">
        <p14:creationId xmlns:p14="http://schemas.microsoft.com/office/powerpoint/2010/main" val="7351151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5770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8F8F87BF-171A-473D-8A77-EB2D31D980E3}" type="slidenum">
              <a:rPr lang="hu-HU" altLang="hu-HU" smtClean="0"/>
              <a:pPr/>
              <a:t>87</a:t>
            </a:fld>
            <a:endParaRPr lang="hu-HU" altLang="hu-HU" smtClean="0"/>
          </a:p>
        </p:txBody>
      </p:sp>
    </p:spTree>
    <p:extLst>
      <p:ext uri="{BB962C8B-B14F-4D97-AF65-F5344CB8AC3E}">
        <p14:creationId xmlns:p14="http://schemas.microsoft.com/office/powerpoint/2010/main" val="5159481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5974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495872F-187F-4466-8282-9E71EB5D72B5}" type="slidenum">
              <a:rPr lang="hu-HU" altLang="hu-HU" smtClean="0"/>
              <a:pPr/>
              <a:t>88</a:t>
            </a:fld>
            <a:endParaRPr lang="hu-HU" altLang="hu-HU" smtClean="0"/>
          </a:p>
        </p:txBody>
      </p:sp>
    </p:spTree>
    <p:extLst>
      <p:ext uri="{BB962C8B-B14F-4D97-AF65-F5344CB8AC3E}">
        <p14:creationId xmlns:p14="http://schemas.microsoft.com/office/powerpoint/2010/main" val="31133147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6179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662A5F3A-87A5-49D1-83F7-5C4ECE3A0EF9}" type="slidenum">
              <a:rPr lang="hu-HU" altLang="hu-HU" smtClean="0"/>
              <a:pPr/>
              <a:t>89</a:t>
            </a:fld>
            <a:endParaRPr lang="hu-HU" altLang="hu-HU" smtClean="0"/>
          </a:p>
        </p:txBody>
      </p:sp>
    </p:spTree>
    <p:extLst>
      <p:ext uri="{BB962C8B-B14F-4D97-AF65-F5344CB8AC3E}">
        <p14:creationId xmlns:p14="http://schemas.microsoft.com/office/powerpoint/2010/main" val="23680620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6384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8BC187D-5D99-4FBD-868A-3CA7D146EF04}" type="slidenum">
              <a:rPr lang="hu-HU" altLang="hu-HU" smtClean="0"/>
              <a:pPr/>
              <a:t>90</a:t>
            </a:fld>
            <a:endParaRPr lang="hu-HU" altLang="hu-HU" smtClean="0"/>
          </a:p>
        </p:txBody>
      </p:sp>
    </p:spTree>
    <p:extLst>
      <p:ext uri="{BB962C8B-B14F-4D97-AF65-F5344CB8AC3E}">
        <p14:creationId xmlns:p14="http://schemas.microsoft.com/office/powerpoint/2010/main" val="13761993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6589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5B3902F4-3DB0-4584-9EE0-61FA51845D47}" type="slidenum">
              <a:rPr lang="hu-HU" altLang="hu-HU" smtClean="0"/>
              <a:pPr/>
              <a:t>91</a:t>
            </a:fld>
            <a:endParaRPr lang="hu-HU" altLang="hu-HU" smtClean="0"/>
          </a:p>
        </p:txBody>
      </p:sp>
    </p:spTree>
    <p:extLst>
      <p:ext uri="{BB962C8B-B14F-4D97-AF65-F5344CB8AC3E}">
        <p14:creationId xmlns:p14="http://schemas.microsoft.com/office/powerpoint/2010/main" val="24130965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679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091DD187-7C53-4843-BCB3-C439AE6E24D7}" type="slidenum">
              <a:rPr lang="hu-HU" altLang="hu-HU" smtClean="0"/>
              <a:pPr/>
              <a:t>92</a:t>
            </a:fld>
            <a:endParaRPr lang="hu-HU" altLang="hu-HU" smtClean="0"/>
          </a:p>
        </p:txBody>
      </p:sp>
    </p:spTree>
    <p:extLst>
      <p:ext uri="{BB962C8B-B14F-4D97-AF65-F5344CB8AC3E}">
        <p14:creationId xmlns:p14="http://schemas.microsoft.com/office/powerpoint/2010/main" val="40132543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5ACAE03-13E9-4D84-909E-DE08E3027C94}" type="slidenum">
              <a:rPr lang="hu-HU" altLang="hu-HU" smtClean="0"/>
              <a:pPr/>
              <a:t>93</a:t>
            </a:fld>
            <a:endParaRPr lang="hu-HU" altLang="hu-HU" smtClean="0"/>
          </a:p>
        </p:txBody>
      </p:sp>
    </p:spTree>
    <p:extLst>
      <p:ext uri="{BB962C8B-B14F-4D97-AF65-F5344CB8AC3E}">
        <p14:creationId xmlns:p14="http://schemas.microsoft.com/office/powerpoint/2010/main" val="22247797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7203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2A53E917-C3DC-46CE-900D-22B623E8EC52}" type="slidenum">
              <a:rPr lang="hu-HU" altLang="hu-HU" smtClean="0"/>
              <a:pPr/>
              <a:t>94</a:t>
            </a:fld>
            <a:endParaRPr lang="hu-HU" altLang="hu-HU" smtClean="0"/>
          </a:p>
        </p:txBody>
      </p:sp>
    </p:spTree>
    <p:extLst>
      <p:ext uri="{BB962C8B-B14F-4D97-AF65-F5344CB8AC3E}">
        <p14:creationId xmlns:p14="http://schemas.microsoft.com/office/powerpoint/2010/main" val="2181509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Jegyzetek helye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hu-HU" altLang="hu-HU" b="1" dirty="0" smtClean="0"/>
              <a:t>Most már tudjuk, hol vagyunk a térképen. De mi alapján tervezzünk? Hogyan építkezzünk? Mit kell megvizsgálni? Ehhez az alábbi három legfontosabb tényezőt kell alapul vennünk. Először is azonosítsuk a fogalmakat. </a:t>
            </a:r>
          </a:p>
          <a:p>
            <a:pPr eaLnBrk="1" hangingPunct="1">
              <a:defRPr/>
            </a:pPr>
            <a:endParaRPr lang="hu-HU" altLang="hu-HU" b="1" dirty="0" smtClean="0"/>
          </a:p>
          <a:p>
            <a:pPr eaLnBrk="1" hangingPunct="1">
              <a:defRPr/>
            </a:pPr>
            <a:r>
              <a:rPr lang="hu-HU" altLang="hu-HU" b="1" dirty="0" smtClean="0"/>
              <a:t>Márka definíciók:</a:t>
            </a:r>
            <a:r>
              <a:rPr lang="hu-HU" altLang="hu-HU" dirty="0" smtClean="0"/>
              <a:t/>
            </a:r>
            <a:br>
              <a:rPr lang="hu-HU" altLang="hu-HU" dirty="0" smtClean="0"/>
            </a:br>
            <a:endParaRPr lang="hu-HU" altLang="hu-HU" dirty="0" smtClean="0"/>
          </a:p>
          <a:p>
            <a:pPr marL="228600" indent="-228600" eaLnBrk="1" hangingPunct="1">
              <a:buFont typeface="+mj-lt"/>
              <a:buAutoNum type="arabicPeriod"/>
              <a:defRPr/>
            </a:pPr>
            <a:r>
              <a:rPr lang="hu-HU" altLang="hu-HU" dirty="0" smtClean="0"/>
              <a:t>Az Amerikai Marketing Szövetség iránymutató definíciója szerint a márka egy név, vagy kifejezés, jel, szimbólum, dizájn, vagy ezek kombinációja. Célja, hogy az adott eladó termékeit vagy szolgáltatásait beazonosítsa és megkülönböztesse a versenytársakétól.(Amerikai Marketing Szövetség, idézi Keller (1998:2)). </a:t>
            </a:r>
          </a:p>
          <a:p>
            <a:pPr marL="228600" indent="-228600" eaLnBrk="1" hangingPunct="1">
              <a:buFont typeface="+mj-lt"/>
              <a:buAutoNum type="arabicPeriod"/>
              <a:defRPr/>
            </a:pPr>
            <a:r>
              <a:rPr lang="hu-HU" altLang="hu-HU" dirty="0" smtClean="0"/>
              <a:t>Stephen King, a WPP Group, London szakértője: Egy terméket gyártanak, a márka az a valami, amit a fogyasztó vásárol. A terméket a versenytárs lemásolhatja, az igazi márka egyedülálló. A termék nagyon gyorsan elavulhat, a sikeres márka nincs az időhöz kötve. </a:t>
            </a:r>
          </a:p>
          <a:p>
            <a:pPr marL="228600" indent="-228600" eaLnBrk="1" hangingPunct="1">
              <a:buFont typeface="+mj-lt"/>
              <a:buAutoNum type="arabicPeriod"/>
              <a:defRPr/>
            </a:pPr>
            <a:endParaRPr lang="hu-HU" altLang="hu-HU" dirty="0" smtClean="0"/>
          </a:p>
          <a:p>
            <a:pPr eaLnBrk="1" hangingPunct="1">
              <a:buFont typeface="+mj-lt"/>
              <a:buNone/>
              <a:defRPr/>
            </a:pPr>
            <a:r>
              <a:rPr lang="hu-HU" altLang="hu-HU" b="1" dirty="0" smtClean="0"/>
              <a:t>Fogyasztó definíció: </a:t>
            </a:r>
            <a:r>
              <a:rPr lang="hu-HU" altLang="hu-HU" dirty="0" smtClean="0"/>
              <a:t>célcsoport, vásárló, stb.. </a:t>
            </a:r>
          </a:p>
          <a:p>
            <a:pPr eaLnBrk="1" hangingPunct="1">
              <a:buFont typeface="+mj-lt"/>
              <a:buNone/>
              <a:defRPr/>
            </a:pPr>
            <a:endParaRPr lang="hu-HU" altLang="hu-HU" dirty="0" smtClean="0"/>
          </a:p>
          <a:p>
            <a:pPr eaLnBrk="1" hangingPunct="1">
              <a:buFont typeface="+mj-lt"/>
              <a:buNone/>
              <a:defRPr/>
            </a:pPr>
            <a:r>
              <a:rPr lang="hu-HU" altLang="hu-HU" b="1" dirty="0" smtClean="0"/>
              <a:t>Kategória definíció: </a:t>
            </a:r>
            <a:r>
              <a:rPr lang="hu-HU" altLang="hu-HU" dirty="0" smtClean="0"/>
              <a:t>Mi az a pálya, terület, iparág, ahol versenyzünk. Itt milyen feltételek, belépési korlátok, trendek uralkodnak, amihez alkalmazkodnunk kell? </a:t>
            </a:r>
          </a:p>
          <a:p>
            <a:pPr eaLnBrk="1" hangingPunct="1">
              <a:buFont typeface="+mj-lt"/>
              <a:buNone/>
              <a:defRPr/>
            </a:pPr>
            <a:endParaRPr lang="hu-HU" altLang="hu-HU" dirty="0" smtClean="0"/>
          </a:p>
          <a:p>
            <a:pPr eaLnBrk="1" hangingPunct="1">
              <a:buFont typeface="+mj-lt"/>
              <a:buNone/>
              <a:defRPr/>
            </a:pPr>
            <a:r>
              <a:rPr lang="hu-HU" altLang="hu-HU" dirty="0" smtClean="0"/>
              <a:t>Összefüggésében ez a három tényező eredményez teremt meg számunkra szinte mindent. </a:t>
            </a:r>
          </a:p>
        </p:txBody>
      </p:sp>
      <p:sp>
        <p:nvSpPr>
          <p:cNvPr id="399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6DFD461B-F072-40EE-98F5-004C881C01ED}" type="slidenum">
              <a:rPr lang="hu-HU" altLang="hu-HU" smtClean="0"/>
              <a:pPr/>
              <a:t>9</a:t>
            </a:fld>
            <a:endParaRPr lang="hu-HU" altLang="hu-HU" smtClean="0"/>
          </a:p>
        </p:txBody>
      </p:sp>
    </p:spTree>
    <p:extLst>
      <p:ext uri="{BB962C8B-B14F-4D97-AF65-F5344CB8AC3E}">
        <p14:creationId xmlns:p14="http://schemas.microsoft.com/office/powerpoint/2010/main" val="16715958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7408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7354AF48-08AF-444C-9C90-6CB85FBD9F79}" type="slidenum">
              <a:rPr lang="hu-HU" altLang="hu-HU" smtClean="0"/>
              <a:pPr/>
              <a:t>95</a:t>
            </a:fld>
            <a:endParaRPr lang="hu-HU" altLang="hu-HU" smtClean="0"/>
          </a:p>
        </p:txBody>
      </p:sp>
    </p:spTree>
    <p:extLst>
      <p:ext uri="{BB962C8B-B14F-4D97-AF65-F5344CB8AC3E}">
        <p14:creationId xmlns:p14="http://schemas.microsoft.com/office/powerpoint/2010/main" val="34307844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7613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2006AD1F-0656-40A1-8F8A-3B0ACF7B2566}" type="slidenum">
              <a:rPr lang="hu-HU" altLang="hu-HU" smtClean="0"/>
              <a:pPr/>
              <a:t>96</a:t>
            </a:fld>
            <a:endParaRPr lang="hu-HU" altLang="hu-HU" smtClean="0"/>
          </a:p>
        </p:txBody>
      </p:sp>
    </p:spTree>
    <p:extLst>
      <p:ext uri="{BB962C8B-B14F-4D97-AF65-F5344CB8AC3E}">
        <p14:creationId xmlns:p14="http://schemas.microsoft.com/office/powerpoint/2010/main" val="16502371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7818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B24AF0F-DB20-401F-9C09-7D122E92E170}" type="slidenum">
              <a:rPr lang="hu-HU" altLang="hu-HU" smtClean="0"/>
              <a:pPr/>
              <a:t>97</a:t>
            </a:fld>
            <a:endParaRPr lang="hu-HU" altLang="hu-HU" smtClean="0"/>
          </a:p>
        </p:txBody>
      </p:sp>
    </p:spTree>
    <p:extLst>
      <p:ext uri="{BB962C8B-B14F-4D97-AF65-F5344CB8AC3E}">
        <p14:creationId xmlns:p14="http://schemas.microsoft.com/office/powerpoint/2010/main" val="5726064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8022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054CC493-9966-4E5A-AE22-508DC58667E5}" type="slidenum">
              <a:rPr lang="hu-HU" altLang="hu-HU" smtClean="0"/>
              <a:pPr/>
              <a:t>98</a:t>
            </a:fld>
            <a:endParaRPr lang="hu-HU" altLang="hu-HU" smtClean="0"/>
          </a:p>
        </p:txBody>
      </p:sp>
    </p:spTree>
    <p:extLst>
      <p:ext uri="{BB962C8B-B14F-4D97-AF65-F5344CB8AC3E}">
        <p14:creationId xmlns:p14="http://schemas.microsoft.com/office/powerpoint/2010/main" val="11331116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8227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9C095B49-7016-4AEE-855D-64B267CBB3A5}" type="slidenum">
              <a:rPr lang="hu-HU" altLang="hu-HU" smtClean="0"/>
              <a:pPr/>
              <a:t>99</a:t>
            </a:fld>
            <a:endParaRPr lang="hu-HU" altLang="hu-HU" smtClean="0"/>
          </a:p>
        </p:txBody>
      </p:sp>
    </p:spTree>
    <p:extLst>
      <p:ext uri="{BB962C8B-B14F-4D97-AF65-F5344CB8AC3E}">
        <p14:creationId xmlns:p14="http://schemas.microsoft.com/office/powerpoint/2010/main" val="32991938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8432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1CB021B0-DA4D-4E03-ACFC-B20195B85905}" type="slidenum">
              <a:rPr lang="hu-HU" altLang="hu-HU" smtClean="0"/>
              <a:pPr/>
              <a:t>100</a:t>
            </a:fld>
            <a:endParaRPr lang="hu-HU" altLang="hu-HU" smtClean="0"/>
          </a:p>
        </p:txBody>
      </p:sp>
    </p:spTree>
    <p:extLst>
      <p:ext uri="{BB962C8B-B14F-4D97-AF65-F5344CB8AC3E}">
        <p14:creationId xmlns:p14="http://schemas.microsoft.com/office/powerpoint/2010/main" val="2149198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8637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7CCC48EB-707A-49C9-9D54-E178910AA478}" type="slidenum">
              <a:rPr lang="hu-HU" altLang="hu-HU" smtClean="0"/>
              <a:pPr/>
              <a:t>101</a:t>
            </a:fld>
            <a:endParaRPr lang="hu-HU" altLang="hu-HU" smtClean="0"/>
          </a:p>
        </p:txBody>
      </p:sp>
    </p:spTree>
    <p:extLst>
      <p:ext uri="{BB962C8B-B14F-4D97-AF65-F5344CB8AC3E}">
        <p14:creationId xmlns:p14="http://schemas.microsoft.com/office/powerpoint/2010/main" val="15666321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8842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908E2EEF-9E8F-49F6-8F63-0BBEE40A7281}" type="slidenum">
              <a:rPr lang="hu-HU" altLang="hu-HU" smtClean="0"/>
              <a:pPr/>
              <a:t>102</a:t>
            </a:fld>
            <a:endParaRPr lang="hu-HU" altLang="hu-HU" smtClean="0"/>
          </a:p>
        </p:txBody>
      </p:sp>
    </p:spTree>
    <p:extLst>
      <p:ext uri="{BB962C8B-B14F-4D97-AF65-F5344CB8AC3E}">
        <p14:creationId xmlns:p14="http://schemas.microsoft.com/office/powerpoint/2010/main" val="17936119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9046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7F186C4D-E7F4-4480-B35C-986405BCDA2D}" type="slidenum">
              <a:rPr lang="hu-HU" altLang="hu-HU" smtClean="0"/>
              <a:pPr/>
              <a:t>103</a:t>
            </a:fld>
            <a:endParaRPr lang="hu-HU" altLang="hu-HU" smtClean="0"/>
          </a:p>
        </p:txBody>
      </p:sp>
    </p:spTree>
    <p:extLst>
      <p:ext uri="{BB962C8B-B14F-4D97-AF65-F5344CB8AC3E}">
        <p14:creationId xmlns:p14="http://schemas.microsoft.com/office/powerpoint/2010/main" val="7583225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u-HU" altLang="hu-HU" smtClean="0"/>
          </a:p>
        </p:txBody>
      </p:sp>
      <p:sp>
        <p:nvSpPr>
          <p:cNvPr id="19251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itchFamily="34" charset="0"/>
                <a:ea typeface="MS PGothic" panose="020B0600070205080204" pitchFamily="34" charset="-128"/>
              </a:defRPr>
            </a:lvl1pPr>
            <a:lvl2pPr marL="742950" indent="-285750">
              <a:defRPr>
                <a:solidFill>
                  <a:schemeClr val="tx1"/>
                </a:solidFill>
                <a:latin typeface="Open Sans" pitchFamily="34" charset="0"/>
                <a:ea typeface="MS PGothic" panose="020B0600070205080204" pitchFamily="34" charset="-128"/>
              </a:defRPr>
            </a:lvl2pPr>
            <a:lvl3pPr marL="1143000" indent="-228600">
              <a:defRPr>
                <a:solidFill>
                  <a:schemeClr val="tx1"/>
                </a:solidFill>
                <a:latin typeface="Open Sans" pitchFamily="34" charset="0"/>
                <a:ea typeface="MS PGothic" panose="020B0600070205080204" pitchFamily="34" charset="-128"/>
              </a:defRPr>
            </a:lvl3pPr>
            <a:lvl4pPr marL="1600200" indent="-228600">
              <a:defRPr>
                <a:solidFill>
                  <a:schemeClr val="tx1"/>
                </a:solidFill>
                <a:latin typeface="Open Sans" pitchFamily="34" charset="0"/>
                <a:ea typeface="MS PGothic" panose="020B0600070205080204" pitchFamily="34" charset="-128"/>
              </a:defRPr>
            </a:lvl4pPr>
            <a:lvl5pPr marL="2057400" indent="-228600">
              <a:defRPr>
                <a:solidFill>
                  <a:schemeClr val="tx1"/>
                </a:solidFill>
                <a:latin typeface="Open Sans"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Open Sans" pitchFamily="34" charset="0"/>
                <a:ea typeface="MS PGothic" panose="020B0600070205080204" pitchFamily="34" charset="-128"/>
              </a:defRPr>
            </a:lvl9pPr>
          </a:lstStyle>
          <a:p>
            <a:fld id="{9E18E136-A722-49A6-987F-0509069AD597}" type="slidenum">
              <a:rPr lang="hu-HU" altLang="hu-HU" smtClean="0"/>
              <a:pPr/>
              <a:t>104</a:t>
            </a:fld>
            <a:endParaRPr lang="hu-HU" altLang="hu-HU" smtClean="0"/>
          </a:p>
        </p:txBody>
      </p:sp>
    </p:spTree>
    <p:extLst>
      <p:ext uri="{BB962C8B-B14F-4D97-AF65-F5344CB8AC3E}">
        <p14:creationId xmlns:p14="http://schemas.microsoft.com/office/powerpoint/2010/main" val="1647972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BEBEB"/>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56325"/>
            <a:ext cx="91551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2130425"/>
            <a:ext cx="7772400" cy="1470025"/>
          </a:xfrm>
          <a:solidFill>
            <a:srgbClr val="FCB033"/>
          </a:solidFill>
        </p:spPr>
        <p:txBody>
          <a:bodyPr/>
          <a:lstStyle>
            <a:lvl1pPr algn="ctr">
              <a:defRPr sz="3200" baseline="0">
                <a:solidFill>
                  <a:schemeClr val="bg1"/>
                </a:solidFill>
              </a:defRPr>
            </a:lvl1pPr>
          </a:lstStyle>
          <a:p>
            <a:r>
              <a:rPr lang="hu-HU" noProof="0" dirty="0" err="1" smtClean="0"/>
              <a:t>Click</a:t>
            </a:r>
            <a:r>
              <a:rPr lang="hu-HU" noProof="0" dirty="0" smtClean="0"/>
              <a:t> to </a:t>
            </a:r>
            <a:r>
              <a:rPr lang="hu-HU" noProof="0" dirty="0" err="1" smtClean="0"/>
              <a:t>edit</a:t>
            </a:r>
            <a:r>
              <a:rPr lang="hu-HU" noProof="0" dirty="0" smtClean="0"/>
              <a:t> Master </a:t>
            </a:r>
            <a:r>
              <a:rPr lang="hu-HU" noProof="0" dirty="0" err="1" smtClean="0"/>
              <a:t>title</a:t>
            </a:r>
            <a:r>
              <a:rPr lang="hu-HU" noProof="0" dirty="0" smtClean="0"/>
              <a:t> </a:t>
            </a:r>
            <a:r>
              <a:rPr lang="hu-HU" noProof="0" dirty="0" err="1" smtClean="0"/>
              <a:t>style</a:t>
            </a:r>
            <a:endParaRPr lang="hu-HU" noProof="0"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cap="none"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noProof="0" dirty="0" err="1" smtClean="0"/>
              <a:t>Click</a:t>
            </a:r>
            <a:r>
              <a:rPr lang="hu-HU" noProof="0" dirty="0" smtClean="0"/>
              <a:t> to </a:t>
            </a:r>
            <a:r>
              <a:rPr lang="hu-HU" noProof="0" dirty="0" err="1" smtClean="0"/>
              <a:t>edit</a:t>
            </a:r>
            <a:r>
              <a:rPr lang="hu-HU" noProof="0" dirty="0" smtClean="0"/>
              <a:t> Master </a:t>
            </a:r>
            <a:r>
              <a:rPr lang="hu-HU" noProof="0" dirty="0" err="1" smtClean="0"/>
              <a:t>subtitle</a:t>
            </a:r>
            <a:r>
              <a:rPr lang="hu-HU" noProof="0" dirty="0" smtClean="0"/>
              <a:t> </a:t>
            </a:r>
            <a:r>
              <a:rPr lang="hu-HU" noProof="0" dirty="0" err="1" smtClean="0"/>
              <a:t>style</a:t>
            </a:r>
            <a:endParaRPr lang="hu-HU" noProof="0" dirty="0"/>
          </a:p>
        </p:txBody>
      </p:sp>
    </p:spTree>
    <p:extLst>
      <p:ext uri="{BB962C8B-B14F-4D97-AF65-F5344CB8AC3E}">
        <p14:creationId xmlns:p14="http://schemas.microsoft.com/office/powerpoint/2010/main" val="216487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panose="020B0604020202020204" pitchFamily="34" charset="0"/>
              </a:defRPr>
            </a:lvl1pPr>
            <a:lvl2pPr marL="742950" indent="-285750" eaLnBrk="0" hangingPunct="0">
              <a:defRPr>
                <a:solidFill>
                  <a:schemeClr val="tx1"/>
                </a:solidFill>
                <a:latin typeface="Open Sans" pitchFamily="34" charset="0"/>
                <a:cs typeface="Arial" panose="020B0604020202020204" pitchFamily="34" charset="0"/>
              </a:defRPr>
            </a:lvl2pPr>
            <a:lvl3pPr marL="1143000" indent="-228600" eaLnBrk="0" hangingPunct="0">
              <a:defRPr>
                <a:solidFill>
                  <a:schemeClr val="tx1"/>
                </a:solidFill>
                <a:latin typeface="Open Sans" pitchFamily="34" charset="0"/>
                <a:cs typeface="Arial" panose="020B0604020202020204" pitchFamily="34" charset="0"/>
              </a:defRPr>
            </a:lvl3pPr>
            <a:lvl4pPr marL="1600200" indent="-228600" eaLnBrk="0" hangingPunct="0">
              <a:defRPr>
                <a:solidFill>
                  <a:schemeClr val="tx1"/>
                </a:solidFill>
                <a:latin typeface="Open Sans" pitchFamily="34" charset="0"/>
                <a:cs typeface="Arial" panose="020B0604020202020204" pitchFamily="34" charset="0"/>
              </a:defRPr>
            </a:lvl4pPr>
            <a:lvl5pPr marL="2057400" indent="-228600" eaLnBrk="0" hangingPunct="0">
              <a:defRPr>
                <a:solidFill>
                  <a:schemeClr val="tx1"/>
                </a:solidFill>
                <a:latin typeface="Open Sans"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9pPr>
          </a:lstStyle>
          <a:p>
            <a:pPr algn="ctr" eaLnBrk="1" hangingPunct="1">
              <a:defRPr/>
            </a:pPr>
            <a:fld id="{78B13B14-5B76-43ED-8A48-F7C371155844}" type="slidenum">
              <a:rPr lang="en-US" altLang="hu-HU" sz="1200" smtClean="0">
                <a:solidFill>
                  <a:prstClr val="white"/>
                </a:solidFill>
                <a:latin typeface="Arial" panose="020B0604020202020204" pitchFamily="34" charset="0"/>
              </a:rPr>
              <a:pPr algn="ctr" eaLnBrk="1" hangingPunct="1">
                <a:defRPr/>
              </a:pPr>
              <a:t>‹#›</a:t>
            </a:fld>
            <a:endParaRPr lang="hu-HU" altLang="hu-HU" sz="1200" smtClean="0">
              <a:solidFill>
                <a:prstClr val="white"/>
              </a:solidFill>
              <a:latin typeface="Arial" panose="020B0604020202020204" pitchFamily="34"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u-H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10"/>
          </p:nvPr>
        </p:nvSpPr>
        <p:spPr>
          <a:xfrm>
            <a:off x="4267200" y="6324600"/>
            <a:ext cx="3886200" cy="441325"/>
          </a:xfrm>
          <a:prstGeom prst="rect">
            <a:avLst/>
          </a:prstGeom>
        </p:spPr>
        <p:txBody>
          <a:bodyPr anchor="ctr" anchorCtr="0"/>
          <a:lstStyle>
            <a:lvl1pPr algn="ctr" eaLnBrk="1" hangingPunct="1">
              <a:defRPr sz="1000">
                <a:solidFill>
                  <a:schemeClr val="bg1"/>
                </a:solidFill>
                <a:latin typeface="Arial" panose="020B0604020202020204" pitchFamily="34" charset="0"/>
                <a:cs typeface="Arial" panose="020B0604020202020204" pitchFamily="34" charset="0"/>
              </a:defRPr>
            </a:lvl1pPr>
          </a:lstStyle>
          <a:p>
            <a:pPr>
              <a:defRPr/>
            </a:pPr>
            <a:r>
              <a:rPr lang="en-US">
                <a:solidFill>
                  <a:prstClr val="white"/>
                </a:solidFill>
              </a:rPr>
              <a:t>Footer</a:t>
            </a:r>
          </a:p>
        </p:txBody>
      </p:sp>
    </p:spTree>
    <p:extLst>
      <p:ext uri="{BB962C8B-B14F-4D97-AF65-F5344CB8AC3E}">
        <p14:creationId xmlns:p14="http://schemas.microsoft.com/office/powerpoint/2010/main" val="2592139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panose="020B0604020202020204" pitchFamily="34" charset="0"/>
              </a:defRPr>
            </a:lvl1pPr>
            <a:lvl2pPr marL="742950" indent="-285750" eaLnBrk="0" hangingPunct="0">
              <a:defRPr>
                <a:solidFill>
                  <a:schemeClr val="tx1"/>
                </a:solidFill>
                <a:latin typeface="Open Sans" pitchFamily="34" charset="0"/>
                <a:cs typeface="Arial" panose="020B0604020202020204" pitchFamily="34" charset="0"/>
              </a:defRPr>
            </a:lvl2pPr>
            <a:lvl3pPr marL="1143000" indent="-228600" eaLnBrk="0" hangingPunct="0">
              <a:defRPr>
                <a:solidFill>
                  <a:schemeClr val="tx1"/>
                </a:solidFill>
                <a:latin typeface="Open Sans" pitchFamily="34" charset="0"/>
                <a:cs typeface="Arial" panose="020B0604020202020204" pitchFamily="34" charset="0"/>
              </a:defRPr>
            </a:lvl3pPr>
            <a:lvl4pPr marL="1600200" indent="-228600" eaLnBrk="0" hangingPunct="0">
              <a:defRPr>
                <a:solidFill>
                  <a:schemeClr val="tx1"/>
                </a:solidFill>
                <a:latin typeface="Open Sans" pitchFamily="34" charset="0"/>
                <a:cs typeface="Arial" panose="020B0604020202020204" pitchFamily="34" charset="0"/>
              </a:defRPr>
            </a:lvl4pPr>
            <a:lvl5pPr marL="2057400" indent="-228600" eaLnBrk="0" hangingPunct="0">
              <a:defRPr>
                <a:solidFill>
                  <a:schemeClr val="tx1"/>
                </a:solidFill>
                <a:latin typeface="Open Sans"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9pPr>
          </a:lstStyle>
          <a:p>
            <a:pPr algn="ctr" eaLnBrk="1" hangingPunct="1">
              <a:defRPr/>
            </a:pPr>
            <a:fld id="{FB965B58-8174-4F97-A5F7-65C8189798FF}" type="slidenum">
              <a:rPr lang="en-US" altLang="hu-HU" sz="1200" smtClean="0">
                <a:solidFill>
                  <a:prstClr val="white"/>
                </a:solidFill>
                <a:latin typeface="Arial" panose="020B0604020202020204" pitchFamily="34" charset="0"/>
              </a:rPr>
              <a:pPr algn="ctr" eaLnBrk="1" hangingPunct="1">
                <a:defRPr/>
              </a:pPr>
              <a:t>‹#›</a:t>
            </a:fld>
            <a:endParaRPr lang="hu-HU" altLang="hu-HU" sz="1200" smtClean="0">
              <a:solidFill>
                <a:prstClr val="white"/>
              </a:solidFill>
              <a:latin typeface="Arial" panose="020B0604020202020204" pitchFamily="34" charset="0"/>
            </a:endParaRPr>
          </a:p>
        </p:txBody>
      </p:sp>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Footer Placeholder 4"/>
          <p:cNvSpPr>
            <a:spLocks noGrp="1"/>
          </p:cNvSpPr>
          <p:nvPr>
            <p:ph type="ftr" sz="quarter" idx="10"/>
          </p:nvPr>
        </p:nvSpPr>
        <p:spPr>
          <a:xfrm>
            <a:off x="4267200" y="6324600"/>
            <a:ext cx="3886200" cy="441325"/>
          </a:xfrm>
          <a:prstGeom prst="rect">
            <a:avLst/>
          </a:prstGeom>
        </p:spPr>
        <p:txBody>
          <a:bodyPr anchor="ctr" anchorCtr="0"/>
          <a:lstStyle>
            <a:lvl1pPr algn="ctr" eaLnBrk="1" hangingPunct="1">
              <a:defRPr sz="1000">
                <a:solidFill>
                  <a:schemeClr val="bg1"/>
                </a:solidFill>
                <a:latin typeface="Arial" panose="020B0604020202020204" pitchFamily="34" charset="0"/>
                <a:cs typeface="Arial" panose="020B0604020202020204" pitchFamily="34" charset="0"/>
              </a:defRPr>
            </a:lvl1pPr>
          </a:lstStyle>
          <a:p>
            <a:pPr>
              <a:defRPr/>
            </a:pPr>
            <a:r>
              <a:rPr lang="en-US">
                <a:solidFill>
                  <a:prstClr val="white"/>
                </a:solidFill>
              </a:rPr>
              <a:t>Footer</a:t>
            </a:r>
          </a:p>
        </p:txBody>
      </p:sp>
    </p:spTree>
    <p:extLst>
      <p:ext uri="{BB962C8B-B14F-4D97-AF65-F5344CB8AC3E}">
        <p14:creationId xmlns:p14="http://schemas.microsoft.com/office/powerpoint/2010/main" val="929465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panose="020B0604020202020204" pitchFamily="34" charset="0"/>
              </a:defRPr>
            </a:lvl1pPr>
            <a:lvl2pPr marL="742950" indent="-285750" eaLnBrk="0" hangingPunct="0">
              <a:defRPr>
                <a:solidFill>
                  <a:schemeClr val="tx1"/>
                </a:solidFill>
                <a:latin typeface="Open Sans" pitchFamily="34" charset="0"/>
                <a:cs typeface="Arial" panose="020B0604020202020204" pitchFamily="34" charset="0"/>
              </a:defRPr>
            </a:lvl2pPr>
            <a:lvl3pPr marL="1143000" indent="-228600" eaLnBrk="0" hangingPunct="0">
              <a:defRPr>
                <a:solidFill>
                  <a:schemeClr val="tx1"/>
                </a:solidFill>
                <a:latin typeface="Open Sans" pitchFamily="34" charset="0"/>
                <a:cs typeface="Arial" panose="020B0604020202020204" pitchFamily="34" charset="0"/>
              </a:defRPr>
            </a:lvl3pPr>
            <a:lvl4pPr marL="1600200" indent="-228600" eaLnBrk="0" hangingPunct="0">
              <a:defRPr>
                <a:solidFill>
                  <a:schemeClr val="tx1"/>
                </a:solidFill>
                <a:latin typeface="Open Sans" pitchFamily="34" charset="0"/>
                <a:cs typeface="Arial" panose="020B0604020202020204" pitchFamily="34" charset="0"/>
              </a:defRPr>
            </a:lvl4pPr>
            <a:lvl5pPr marL="2057400" indent="-228600" eaLnBrk="0" hangingPunct="0">
              <a:defRPr>
                <a:solidFill>
                  <a:schemeClr val="tx1"/>
                </a:solidFill>
                <a:latin typeface="Open Sans"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9pPr>
          </a:lstStyle>
          <a:p>
            <a:pPr algn="ctr" eaLnBrk="1" hangingPunct="1">
              <a:defRPr/>
            </a:pPr>
            <a:fld id="{EAF41EE7-FA28-4A30-8A9B-E7B3CE2B161C}" type="slidenum">
              <a:rPr lang="en-US" altLang="hu-HU" sz="1200" smtClean="0">
                <a:solidFill>
                  <a:prstClr val="white"/>
                </a:solidFill>
                <a:latin typeface="Arial" panose="020B0604020202020204" pitchFamily="34" charset="0"/>
              </a:rPr>
              <a:pPr algn="ctr" eaLnBrk="1" hangingPunct="1">
                <a:defRPr/>
              </a:pPr>
              <a:t>‹#›</a:t>
            </a:fld>
            <a:endParaRPr lang="hu-HU" altLang="hu-HU" sz="1200" smtClean="0">
              <a:solidFill>
                <a:prstClr val="white"/>
              </a:solidFill>
              <a:latin typeface="Arial" panose="020B0604020202020204" pitchFamily="34"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Footer Placeholder 4"/>
          <p:cNvSpPr>
            <a:spLocks noGrp="1"/>
          </p:cNvSpPr>
          <p:nvPr>
            <p:ph type="ftr" sz="quarter" idx="10"/>
          </p:nvPr>
        </p:nvSpPr>
        <p:spPr>
          <a:xfrm>
            <a:off x="4267200" y="6324600"/>
            <a:ext cx="3886200" cy="441325"/>
          </a:xfrm>
          <a:prstGeom prst="rect">
            <a:avLst/>
          </a:prstGeom>
        </p:spPr>
        <p:txBody>
          <a:bodyPr anchor="ctr" anchorCtr="0"/>
          <a:lstStyle>
            <a:lvl1pPr algn="ctr" eaLnBrk="1" hangingPunct="1">
              <a:defRPr sz="1000">
                <a:solidFill>
                  <a:schemeClr val="bg1"/>
                </a:solidFill>
                <a:latin typeface="Arial" panose="020B0604020202020204" pitchFamily="34" charset="0"/>
                <a:cs typeface="Arial" panose="020B0604020202020204" pitchFamily="34" charset="0"/>
              </a:defRPr>
            </a:lvl1pPr>
          </a:lstStyle>
          <a:p>
            <a:pPr>
              <a:defRPr/>
            </a:pPr>
            <a:r>
              <a:rPr lang="en-US">
                <a:solidFill>
                  <a:prstClr val="white"/>
                </a:solidFill>
              </a:rPr>
              <a:t>Footer</a:t>
            </a:r>
          </a:p>
        </p:txBody>
      </p:sp>
    </p:spTree>
    <p:extLst>
      <p:ext uri="{BB962C8B-B14F-4D97-AF65-F5344CB8AC3E}">
        <p14:creationId xmlns:p14="http://schemas.microsoft.com/office/powerpoint/2010/main" val="3451012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203617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623844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3" name="Picture 4" descr="C:\Users\Admin Attila\Desktop\piros - b23925, szürke - 5a544b\shadow.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86188"/>
            <a:ext cx="67151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2571750"/>
            <a:ext cx="6858000" cy="121443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anchor="ctr"/>
          <a:lstStyle/>
          <a:p>
            <a:pPr algn="ctr" eaLnBrk="1" fontAlgn="auto" hangingPunct="1">
              <a:spcBef>
                <a:spcPts val="0"/>
              </a:spcBef>
              <a:spcAft>
                <a:spcPts val="0"/>
              </a:spcAft>
              <a:defRPr/>
            </a:pPr>
            <a:endParaRPr lang="hu-HU" dirty="0"/>
          </a:p>
        </p:txBody>
      </p:sp>
      <p:cxnSp>
        <p:nvCxnSpPr>
          <p:cNvPr id="5" name="Straight Connector 4"/>
          <p:cNvCxnSpPr/>
          <p:nvPr userDrawn="1"/>
        </p:nvCxnSpPr>
        <p:spPr>
          <a:xfrm rot="5400000">
            <a:off x="714375" y="3143250"/>
            <a:ext cx="1143000"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714480" y="2571745"/>
            <a:ext cx="5072098" cy="1143008"/>
          </a:xfrm>
          <a:prstGeom prst="rect">
            <a:avLst/>
          </a:prstGeom>
          <a:noFill/>
        </p:spPr>
        <p:txBody>
          <a:bodyPr lIns="0" tIns="0" rIns="0" bIns="0"/>
          <a:lstStyle>
            <a:lvl1pPr algn="l">
              <a:defRPr sz="2400" b="0" baseline="0">
                <a:solidFill>
                  <a:schemeClr val="bg1"/>
                </a:solidFill>
                <a:latin typeface="Georgia" pitchFamily="18" charset="0"/>
              </a:defRPr>
            </a:lvl1pPr>
          </a:lstStyle>
          <a:p>
            <a:r>
              <a:rPr lang="en-US" dirty="0" smtClean="0"/>
              <a:t>Click to edit Master title style</a:t>
            </a:r>
            <a:endParaRPr lang="hu-HU" dirty="0"/>
          </a:p>
        </p:txBody>
      </p:sp>
    </p:spTree>
    <p:extLst>
      <p:ext uri="{BB962C8B-B14F-4D97-AF65-F5344CB8AC3E}">
        <p14:creationId xmlns:p14="http://schemas.microsoft.com/office/powerpoint/2010/main" val="3245972755"/>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940922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991943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996990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4" descr="C:\Users\Admin Attila\Desktop\piros - b23925, szürke - 5a544b\shadow.png"/>
          <p:cNvPicPr>
            <a:picLocks noChangeAspect="1" noChangeArrowheads="1"/>
          </p:cNvPicPr>
          <p:nvPr userDrawn="1"/>
        </p:nvPicPr>
        <p:blipFill>
          <a:blip r:embed="rId2" cstate="print"/>
          <a:srcRect/>
          <a:stretch>
            <a:fillRect/>
          </a:stretch>
        </p:blipFill>
        <p:spPr bwMode="auto">
          <a:xfrm>
            <a:off x="0" y="4014788"/>
            <a:ext cx="6715125" cy="414338"/>
          </a:xfrm>
          <a:prstGeom prst="rect">
            <a:avLst/>
          </a:prstGeom>
          <a:noFill/>
          <a:ln w="9525">
            <a:noFill/>
            <a:miter lim="800000"/>
            <a:headEnd/>
            <a:tailEnd/>
          </a:ln>
        </p:spPr>
      </p:pic>
      <p:sp>
        <p:nvSpPr>
          <p:cNvPr id="4" name="Rectangle 3"/>
          <p:cNvSpPr/>
          <p:nvPr userDrawn="1"/>
        </p:nvSpPr>
        <p:spPr>
          <a:xfrm>
            <a:off x="1" y="2014538"/>
            <a:ext cx="6858000" cy="20002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anchor="ctr"/>
          <a:lstStyle/>
          <a:p>
            <a:pPr algn="ctr" fontAlgn="auto">
              <a:spcBef>
                <a:spcPts val="0"/>
              </a:spcBef>
              <a:spcAft>
                <a:spcPts val="0"/>
              </a:spcAft>
              <a:defRPr/>
            </a:pPr>
            <a:endParaRPr lang="hu-HU" dirty="0"/>
          </a:p>
        </p:txBody>
      </p:sp>
      <p:cxnSp>
        <p:nvCxnSpPr>
          <p:cNvPr id="6" name="Straight Connector 5"/>
          <p:cNvCxnSpPr/>
          <p:nvPr userDrawn="1"/>
        </p:nvCxnSpPr>
        <p:spPr>
          <a:xfrm rot="5400000">
            <a:off x="-500063" y="3014663"/>
            <a:ext cx="185737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928662" y="2015100"/>
            <a:ext cx="5857916" cy="1928826"/>
          </a:xfrm>
          <a:prstGeom prst="rect">
            <a:avLst/>
          </a:prstGeom>
          <a:noFill/>
        </p:spPr>
        <p:txBody>
          <a:bodyPr wrap="none" lIns="0" tIns="0" rIns="0" bIns="0">
            <a:normAutofit/>
          </a:bodyPr>
          <a:lstStyle>
            <a:lvl1pPr algn="l">
              <a:defRPr sz="2400" b="0" baseline="0">
                <a:solidFill>
                  <a:schemeClr val="bg1"/>
                </a:solidFill>
                <a:latin typeface="Georgia" pitchFamily="18" charset="0"/>
              </a:defRPr>
            </a:lvl1pPr>
          </a:lstStyle>
          <a:p>
            <a:pPr defTabSz="914145" hangingPunct="0"/>
            <a:r>
              <a:rPr lang="hu-HU" sz="3600" b="1" dirty="0" smtClean="0">
                <a:solidFill>
                  <a:schemeClr val="bg1"/>
                </a:solidFill>
                <a:latin typeface="Arial" pitchFamily="34" charset="0"/>
                <a:cs typeface="Arial" pitchFamily="34" charset="0"/>
                <a:sym typeface="Arial" pitchFamily="34" charset="0"/>
              </a:rPr>
              <a:t>alcím</a:t>
            </a:r>
            <a:endParaRPr lang="en-US" sz="2800" b="1" dirty="0">
              <a:solidFill>
                <a:schemeClr val="bg1"/>
              </a:solidFill>
              <a:latin typeface="Arial" pitchFamily="34" charset="0"/>
              <a:cs typeface="Arial" pitchFamily="34" charset="0"/>
              <a:sym typeface="Arial" pitchFamily="34" charset="0"/>
            </a:endParaRPr>
          </a:p>
        </p:txBody>
      </p:sp>
      <p:pic>
        <p:nvPicPr>
          <p:cNvPr id="9" name="Picture 2" descr="C:\Users\AdminAttila\Desktop\maksz_logo.jpg"/>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4288" y="5301208"/>
            <a:ext cx="16002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459542"/>
      </p:ext>
    </p:extLst>
  </p:cSld>
  <p:clrMapOvr>
    <a:masterClrMapping/>
  </p:clrMapOvr>
  <p:transition spd="slow">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panose="020B0604020202020204" pitchFamily="34" charset="0"/>
              </a:defRPr>
            </a:lvl1pPr>
            <a:lvl2pPr marL="742950" indent="-285750" eaLnBrk="0" hangingPunct="0">
              <a:defRPr>
                <a:solidFill>
                  <a:schemeClr val="tx1"/>
                </a:solidFill>
                <a:latin typeface="Open Sans" pitchFamily="34" charset="0"/>
                <a:cs typeface="Arial" panose="020B0604020202020204" pitchFamily="34" charset="0"/>
              </a:defRPr>
            </a:lvl2pPr>
            <a:lvl3pPr marL="1143000" indent="-228600" eaLnBrk="0" hangingPunct="0">
              <a:defRPr>
                <a:solidFill>
                  <a:schemeClr val="tx1"/>
                </a:solidFill>
                <a:latin typeface="Open Sans" pitchFamily="34" charset="0"/>
                <a:cs typeface="Arial" panose="020B0604020202020204" pitchFamily="34" charset="0"/>
              </a:defRPr>
            </a:lvl3pPr>
            <a:lvl4pPr marL="1600200" indent="-228600" eaLnBrk="0" hangingPunct="0">
              <a:defRPr>
                <a:solidFill>
                  <a:schemeClr val="tx1"/>
                </a:solidFill>
                <a:latin typeface="Open Sans" pitchFamily="34" charset="0"/>
                <a:cs typeface="Arial" panose="020B0604020202020204" pitchFamily="34" charset="0"/>
              </a:defRPr>
            </a:lvl4pPr>
            <a:lvl5pPr marL="2057400" indent="-228600" eaLnBrk="0" hangingPunct="0">
              <a:defRPr>
                <a:solidFill>
                  <a:schemeClr val="tx1"/>
                </a:solidFill>
                <a:latin typeface="Open Sans"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9pPr>
          </a:lstStyle>
          <a:p>
            <a:pPr algn="ctr" eaLnBrk="1" hangingPunct="1">
              <a:defRPr/>
            </a:pPr>
            <a:fld id="{1ABEE80A-8E24-4329-A2B6-BA38F5F01E79}" type="slidenum">
              <a:rPr lang="en-US" altLang="hu-HU" sz="1200" smtClean="0">
                <a:solidFill>
                  <a:prstClr val="white"/>
                </a:solidFill>
                <a:latin typeface="Arial" panose="020B0604020202020204" pitchFamily="34" charset="0"/>
              </a:rPr>
              <a:pPr algn="ctr" eaLnBrk="1" hangingPunct="1">
                <a:defRPr/>
              </a:pPr>
              <a:t>‹#›</a:t>
            </a:fld>
            <a:endParaRPr lang="hu-HU" altLang="hu-HU" sz="1200" smtClean="0">
              <a:solidFill>
                <a:prstClr val="white"/>
              </a:solidFill>
              <a:latin typeface="Arial" panose="020B0604020202020204" pitchFamily="34" charset="0"/>
            </a:endParaRP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hu-HU" dirty="0"/>
          </a:p>
        </p:txBody>
      </p:sp>
    </p:spTree>
    <p:extLst>
      <p:ext uri="{BB962C8B-B14F-4D97-AF65-F5344CB8AC3E}">
        <p14:creationId xmlns:p14="http://schemas.microsoft.com/office/powerpoint/2010/main" val="2285266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4" descr="C:\Users\Admin Attila\Desktop\piros - b23925, szürke - 5a544b\shadow.png"/>
          <p:cNvPicPr>
            <a:picLocks noChangeAspect="1" noChangeArrowheads="1"/>
          </p:cNvPicPr>
          <p:nvPr userDrawn="1"/>
        </p:nvPicPr>
        <p:blipFill>
          <a:blip r:embed="rId2" cstate="print"/>
          <a:srcRect/>
          <a:stretch>
            <a:fillRect/>
          </a:stretch>
        </p:blipFill>
        <p:spPr bwMode="auto">
          <a:xfrm>
            <a:off x="0" y="3786188"/>
            <a:ext cx="6715125" cy="414338"/>
          </a:xfrm>
          <a:prstGeom prst="rect">
            <a:avLst/>
          </a:prstGeom>
          <a:noFill/>
          <a:ln w="9525">
            <a:noFill/>
            <a:miter lim="800000"/>
            <a:headEnd/>
            <a:tailEnd/>
          </a:ln>
        </p:spPr>
      </p:pic>
      <p:sp>
        <p:nvSpPr>
          <p:cNvPr id="4" name="Rectangle 3"/>
          <p:cNvSpPr/>
          <p:nvPr userDrawn="1"/>
        </p:nvSpPr>
        <p:spPr>
          <a:xfrm>
            <a:off x="1" y="2571751"/>
            <a:ext cx="6858000" cy="121443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anchor="ctr"/>
          <a:lstStyle/>
          <a:p>
            <a:pPr algn="ctr" fontAlgn="auto">
              <a:spcBef>
                <a:spcPts val="0"/>
              </a:spcBef>
              <a:spcAft>
                <a:spcPts val="0"/>
              </a:spcAft>
              <a:defRPr/>
            </a:pPr>
            <a:endParaRPr lang="hu-HU" dirty="0"/>
          </a:p>
        </p:txBody>
      </p:sp>
      <p:cxnSp>
        <p:nvCxnSpPr>
          <p:cNvPr id="6" name="Straight Connector 5"/>
          <p:cNvCxnSpPr/>
          <p:nvPr userDrawn="1"/>
        </p:nvCxnSpPr>
        <p:spPr>
          <a:xfrm rot="5400000">
            <a:off x="714375" y="3143251"/>
            <a:ext cx="1143001"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714480" y="2571745"/>
            <a:ext cx="5072098" cy="1143008"/>
          </a:xfrm>
          <a:prstGeom prst="rect">
            <a:avLst/>
          </a:prstGeom>
          <a:noFill/>
        </p:spPr>
        <p:txBody>
          <a:bodyPr lIns="0" tIns="0" rIns="0" bIns="0">
            <a:normAutofit/>
          </a:bodyPr>
          <a:lstStyle>
            <a:lvl1pPr algn="l">
              <a:defRPr sz="2400" b="0" baseline="0">
                <a:solidFill>
                  <a:schemeClr val="bg1"/>
                </a:solidFill>
                <a:latin typeface="Georgia" pitchFamily="18" charset="0"/>
              </a:defRPr>
            </a:lvl1pPr>
          </a:lstStyle>
          <a:p>
            <a:r>
              <a:rPr lang="en-US" dirty="0" smtClean="0"/>
              <a:t>Click to edit Master title style</a:t>
            </a:r>
            <a:endParaRPr lang="hu-HU" dirty="0"/>
          </a:p>
        </p:txBody>
      </p:sp>
      <p:pic>
        <p:nvPicPr>
          <p:cNvPr id="7" name="Picture 2" descr="C:\Users\AdminAttila\Desktop\maksz_logo.jpg"/>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4288" y="5301208"/>
            <a:ext cx="1600200" cy="1409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3" name="Picture 4" descr="C:\Users\Admin Attila\Desktop\piros - b23925, szürke - 5a544b\shadow.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86188"/>
            <a:ext cx="67151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2571750"/>
            <a:ext cx="6858000" cy="121443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anchor="ctr"/>
          <a:lstStyle/>
          <a:p>
            <a:pPr algn="ctr" eaLnBrk="1" fontAlgn="auto" hangingPunct="1">
              <a:spcBef>
                <a:spcPts val="0"/>
              </a:spcBef>
              <a:spcAft>
                <a:spcPts val="0"/>
              </a:spcAft>
              <a:defRPr/>
            </a:pPr>
            <a:endParaRPr lang="hu-HU" dirty="0"/>
          </a:p>
        </p:txBody>
      </p:sp>
      <p:cxnSp>
        <p:nvCxnSpPr>
          <p:cNvPr id="5" name="Straight Connector 4"/>
          <p:cNvCxnSpPr/>
          <p:nvPr userDrawn="1"/>
        </p:nvCxnSpPr>
        <p:spPr>
          <a:xfrm rot="5400000">
            <a:off x="714375" y="3143250"/>
            <a:ext cx="1143000"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714480" y="2571745"/>
            <a:ext cx="5072098" cy="1143008"/>
          </a:xfrm>
          <a:prstGeom prst="rect">
            <a:avLst/>
          </a:prstGeom>
          <a:noFill/>
        </p:spPr>
        <p:txBody>
          <a:bodyPr lIns="0" tIns="0" rIns="0" bIns="0"/>
          <a:lstStyle>
            <a:lvl1pPr algn="l">
              <a:defRPr sz="2400" b="0" baseline="0">
                <a:solidFill>
                  <a:schemeClr val="bg1"/>
                </a:solidFill>
                <a:latin typeface="Georgia" pitchFamily="18" charset="0"/>
              </a:defRPr>
            </a:lvl1pPr>
          </a:lstStyle>
          <a:p>
            <a:r>
              <a:rPr lang="en-US" dirty="0" smtClean="0"/>
              <a:t>Click to edit Master title style</a:t>
            </a:r>
            <a:endParaRPr lang="hu-HU" dirty="0"/>
          </a:p>
        </p:txBody>
      </p:sp>
    </p:spTree>
    <p:extLst>
      <p:ext uri="{BB962C8B-B14F-4D97-AF65-F5344CB8AC3E}">
        <p14:creationId xmlns:p14="http://schemas.microsoft.com/office/powerpoint/2010/main" val="3154868175"/>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11652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723860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AAC6BB33-22AD-477A-AD09-57A490185D8E}"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Footer Placeholder 4"/>
          <p:cNvSpPr>
            <a:spLocks noGrp="1"/>
          </p:cNvSpPr>
          <p:nvPr>
            <p:ph type="ftr" sz="quarter" idx="10"/>
          </p:nvPr>
        </p:nvSpPr>
        <p:spPr>
          <a:xfrm>
            <a:off x="4267200" y="6324600"/>
            <a:ext cx="3886200" cy="441325"/>
          </a:xfrm>
          <a:prstGeom prst="rect">
            <a:avLst/>
          </a:prstGeom>
        </p:spPr>
        <p:txBody>
          <a:bodyPr anchor="ctr" anchorCtr="0"/>
          <a:lstStyle>
            <a:lvl1pPr algn="ctr" eaLnBrk="1" hangingPunct="1">
              <a:defRPr sz="1000">
                <a:solidFill>
                  <a:schemeClr val="bg1"/>
                </a:solidFill>
                <a:latin typeface="Arial" panose="020B0604020202020204" pitchFamily="34" charset="0"/>
                <a:ea typeface="+mn-ea"/>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1650359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261652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86353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043342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39082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748178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EBEBEB"/>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6156325"/>
            <a:ext cx="91551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914400"/>
            <a:ext cx="7772400" cy="1470025"/>
          </a:xfrm>
          <a:solidFill>
            <a:srgbClr val="FCB033"/>
          </a:solidFill>
        </p:spPr>
        <p:txBody>
          <a:bodyPr/>
          <a:lstStyle>
            <a:lvl1pPr algn="ctr">
              <a:defRPr sz="3200" baseline="0">
                <a:solidFill>
                  <a:schemeClr val="bg1"/>
                </a:solidFill>
              </a:defRPr>
            </a:lvl1pPr>
          </a:lstStyle>
          <a:p>
            <a:endParaRPr lang="hu-HU" dirty="0"/>
          </a:p>
        </p:txBody>
      </p:sp>
      <p:sp>
        <p:nvSpPr>
          <p:cNvPr id="3" name="Subtitle 2"/>
          <p:cNvSpPr>
            <a:spLocks noGrp="1"/>
          </p:cNvSpPr>
          <p:nvPr>
            <p:ph type="subTitle" idx="1"/>
          </p:nvPr>
        </p:nvSpPr>
        <p:spPr>
          <a:xfrm>
            <a:off x="1371600" y="2819400"/>
            <a:ext cx="6400800" cy="2819400"/>
          </a:xfrm>
        </p:spPr>
        <p:txBody>
          <a:bodyPr/>
          <a:lstStyle>
            <a:lvl1pPr marL="0" indent="0" algn="ctr">
              <a:buNone/>
              <a:defRPr sz="2400" cap="none"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u-HU" dirty="0"/>
          </a:p>
        </p:txBody>
      </p:sp>
    </p:spTree>
    <p:extLst>
      <p:ext uri="{BB962C8B-B14F-4D97-AF65-F5344CB8AC3E}">
        <p14:creationId xmlns:p14="http://schemas.microsoft.com/office/powerpoint/2010/main" val="4205017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265887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694526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570458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303ECB4F-1C55-4960-9CFB-5B3FB21EBDB4}"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2" name="Title 1"/>
          <p:cNvSpPr>
            <a:spLocks noGrp="1"/>
          </p:cNvSpPr>
          <p:nvPr>
            <p:ph type="title"/>
          </p:nvPr>
        </p:nvSpPr>
        <p:spPr/>
        <p:txBody>
          <a:bodyPr/>
          <a:lstStyle>
            <a:lvl1pPr algn="l">
              <a:defRPr>
                <a:solidFill>
                  <a:schemeClr val="tx1"/>
                </a:solidFill>
              </a:defRPr>
            </a:lvl1pPr>
          </a:lstStyle>
          <a:p>
            <a:r>
              <a:rPr lang="en-US" smtClean="0"/>
              <a:t>Click to edit Master title style</a:t>
            </a:r>
            <a:endParaRPr lang="hu-HU"/>
          </a:p>
        </p:txBody>
      </p:sp>
      <p:sp>
        <p:nvSpPr>
          <p:cNvPr id="4" name="Footer Placeholder 4"/>
          <p:cNvSpPr>
            <a:spLocks noGrp="1"/>
          </p:cNvSpPr>
          <p:nvPr>
            <p:ph type="ftr" sz="quarter" idx="10"/>
          </p:nvPr>
        </p:nvSpPr>
        <p:spPr>
          <a:xfrm>
            <a:off x="4267200" y="6324600"/>
            <a:ext cx="3886200" cy="441325"/>
          </a:xfrm>
          <a:prstGeom prst="rect">
            <a:avLst/>
          </a:prstGeom>
        </p:spPr>
        <p:txBody>
          <a:bodyPr anchor="ctr" anchorCtr="0"/>
          <a:lstStyle>
            <a:lvl1pPr algn="ctr" eaLnBrk="1" hangingPunct="1">
              <a:defRPr sz="1000">
                <a:solidFill>
                  <a:schemeClr val="bg1"/>
                </a:solidFill>
                <a:latin typeface="Arial" panose="020B0604020202020204" pitchFamily="34" charset="0"/>
                <a:ea typeface="+mn-ea"/>
                <a:cs typeface="Arial" panose="020B0604020202020204" pitchFamily="34" charset="0"/>
              </a:defRPr>
            </a:lvl1pPr>
          </a:lstStyle>
          <a:p>
            <a:pPr>
              <a:defRPr/>
            </a:pPr>
            <a:r>
              <a:rPr lang="en-US"/>
              <a:t>Footer</a:t>
            </a:r>
          </a:p>
        </p:txBody>
      </p:sp>
    </p:spTree>
    <p:extLst>
      <p:ext uri="{BB962C8B-B14F-4D97-AF65-F5344CB8AC3E}">
        <p14:creationId xmlns:p14="http://schemas.microsoft.com/office/powerpoint/2010/main" val="845269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3" name="Picture 4" descr="C:\Users\Admin Attila\Desktop\piros - b23925, szürke - 5a544b\shadow.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86188"/>
            <a:ext cx="67151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2571750"/>
            <a:ext cx="6858000" cy="121443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anchor="ctr"/>
          <a:lstStyle/>
          <a:p>
            <a:pPr algn="ctr" eaLnBrk="1" fontAlgn="auto" hangingPunct="1">
              <a:spcBef>
                <a:spcPts val="0"/>
              </a:spcBef>
              <a:spcAft>
                <a:spcPts val="0"/>
              </a:spcAft>
              <a:defRPr/>
            </a:pPr>
            <a:endParaRPr lang="hu-HU" dirty="0"/>
          </a:p>
        </p:txBody>
      </p:sp>
      <p:cxnSp>
        <p:nvCxnSpPr>
          <p:cNvPr id="5" name="Straight Connector 4"/>
          <p:cNvCxnSpPr/>
          <p:nvPr userDrawn="1"/>
        </p:nvCxnSpPr>
        <p:spPr>
          <a:xfrm rot="5400000">
            <a:off x="714375" y="3143250"/>
            <a:ext cx="1143000"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714480" y="2571745"/>
            <a:ext cx="5072098" cy="1143008"/>
          </a:xfrm>
          <a:prstGeom prst="rect">
            <a:avLst/>
          </a:prstGeom>
          <a:noFill/>
        </p:spPr>
        <p:txBody>
          <a:bodyPr lIns="0" tIns="0" rIns="0" bIns="0"/>
          <a:lstStyle>
            <a:lvl1pPr algn="l">
              <a:defRPr sz="2400" b="0" baseline="0">
                <a:solidFill>
                  <a:schemeClr val="bg1"/>
                </a:solidFill>
                <a:latin typeface="Georgia" pitchFamily="18" charset="0"/>
              </a:defRPr>
            </a:lvl1pPr>
          </a:lstStyle>
          <a:p>
            <a:r>
              <a:rPr lang="en-US" dirty="0" smtClean="0"/>
              <a:t>Click to edit Master title style</a:t>
            </a:r>
            <a:endParaRPr lang="hu-HU" dirty="0"/>
          </a:p>
        </p:txBody>
      </p:sp>
    </p:spTree>
    <p:extLst>
      <p:ext uri="{BB962C8B-B14F-4D97-AF65-F5344CB8AC3E}">
        <p14:creationId xmlns:p14="http://schemas.microsoft.com/office/powerpoint/2010/main" val="2249915291"/>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931466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64811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431162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928194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31796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panose="020B0604020202020204" pitchFamily="34" charset="0"/>
              </a:defRPr>
            </a:lvl1pPr>
            <a:lvl2pPr marL="742950" indent="-285750" eaLnBrk="0" hangingPunct="0">
              <a:defRPr>
                <a:solidFill>
                  <a:schemeClr val="tx1"/>
                </a:solidFill>
                <a:latin typeface="Open Sans" pitchFamily="34" charset="0"/>
                <a:cs typeface="Arial" panose="020B0604020202020204" pitchFamily="34" charset="0"/>
              </a:defRPr>
            </a:lvl2pPr>
            <a:lvl3pPr marL="1143000" indent="-228600" eaLnBrk="0" hangingPunct="0">
              <a:defRPr>
                <a:solidFill>
                  <a:schemeClr val="tx1"/>
                </a:solidFill>
                <a:latin typeface="Open Sans" pitchFamily="34" charset="0"/>
                <a:cs typeface="Arial" panose="020B0604020202020204" pitchFamily="34" charset="0"/>
              </a:defRPr>
            </a:lvl3pPr>
            <a:lvl4pPr marL="1600200" indent="-228600" eaLnBrk="0" hangingPunct="0">
              <a:defRPr>
                <a:solidFill>
                  <a:schemeClr val="tx1"/>
                </a:solidFill>
                <a:latin typeface="Open Sans" pitchFamily="34" charset="0"/>
                <a:cs typeface="Arial" panose="020B0604020202020204" pitchFamily="34" charset="0"/>
              </a:defRPr>
            </a:lvl4pPr>
            <a:lvl5pPr marL="2057400" indent="-228600" eaLnBrk="0" hangingPunct="0">
              <a:defRPr>
                <a:solidFill>
                  <a:schemeClr val="tx1"/>
                </a:solidFill>
                <a:latin typeface="Open Sans"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9pPr>
          </a:lstStyle>
          <a:p>
            <a:pPr algn="ctr" eaLnBrk="1" hangingPunct="1">
              <a:defRPr/>
            </a:pPr>
            <a:fld id="{E37FED06-7D84-454E-8A08-D3BB99BA3C0E}" type="slidenum">
              <a:rPr lang="en-US" altLang="hu-HU" sz="1200" smtClean="0">
                <a:solidFill>
                  <a:prstClr val="white"/>
                </a:solidFill>
                <a:latin typeface="Arial" panose="020B0604020202020204" pitchFamily="34" charset="0"/>
              </a:rPr>
              <a:pPr algn="ctr" eaLnBrk="1" hangingPunct="1">
                <a:defRPr/>
              </a:pPr>
              <a:t>‹#›</a:t>
            </a:fld>
            <a:endParaRPr lang="hu-HU" altLang="hu-HU" sz="1200" smtClean="0">
              <a:solidFill>
                <a:prstClr val="white"/>
              </a:solidFill>
              <a:latin typeface="Arial" panose="020B0604020202020204"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3200" b="1" cap="all"/>
            </a:lvl1pPr>
          </a:lstStyle>
          <a:p>
            <a:r>
              <a:rPr lang="en-US" dirty="0" smtClean="0"/>
              <a:t>Click to edit Master title style</a:t>
            </a:r>
            <a:endParaRPr lang="hu-H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32165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524656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087064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154323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678607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1212428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81322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6998975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lgn="ctr" eaLnBrk="1" hangingPunct="1">
              <a:defRPr/>
            </a:pPr>
            <a:fld id="{BA541431-8A8B-4C41-BE4D-3CC8F4DD4A56}" type="slidenum">
              <a:rPr lang="en-US" altLang="hu-HU" sz="1200" smtClean="0">
                <a:solidFill>
                  <a:schemeClr val="bg1"/>
                </a:solidFill>
                <a:latin typeface="Arial" panose="020B0604020202020204" pitchFamily="34" charset="0"/>
              </a:rPr>
              <a:pPr algn="ctr" eaLnBrk="1" hangingPunct="1">
                <a:defRPr/>
              </a:pPr>
              <a:t>‹#›</a:t>
            </a:fld>
            <a:endParaRPr lang="hu-HU" altLang="hu-HU" sz="1200" smtClean="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hu-HU" dirty="0"/>
          </a:p>
        </p:txBody>
      </p:sp>
      <p:sp>
        <p:nvSpPr>
          <p:cNvPr id="11" name="Title 10"/>
          <p:cNvSpPr>
            <a:spLocks noGrp="1"/>
          </p:cNvSpPr>
          <p:nvPr>
            <p:ph type="title"/>
          </p:nvPr>
        </p:nvSpPr>
        <p:spPr/>
        <p:txBody>
          <a:bodyPr/>
          <a:lstStyle>
            <a:lvl1pPr>
              <a:defRPr>
                <a:solidFill>
                  <a:schemeClr val="tx1"/>
                </a:solidFill>
              </a:defRPr>
            </a:lvl1pPr>
          </a:lstStyle>
          <a:p>
            <a:r>
              <a:rPr lang="en-US" smtClean="0"/>
              <a:t>Click to edit Master title style</a:t>
            </a:r>
            <a:endParaRPr lang="hu-HU"/>
          </a:p>
        </p:txBody>
      </p:sp>
      <p:sp>
        <p:nvSpPr>
          <p:cNvPr id="13" name="Content Placeholder 12"/>
          <p:cNvSpPr>
            <a:spLocks noGrp="1"/>
          </p:cNvSpPr>
          <p:nvPr>
            <p:ph sz="quarter" idx="10"/>
          </p:nvPr>
        </p:nvSpPr>
        <p:spPr>
          <a:xfrm>
            <a:off x="4286250" y="6346804"/>
            <a:ext cx="4038600" cy="433387"/>
          </a:xfrm>
        </p:spPr>
        <p:txBody>
          <a:bodyPr anchor="ctr"/>
          <a:lstStyle>
            <a:lvl1pPr marL="0" indent="0" algn="ctr">
              <a:buNone/>
              <a:defRPr sz="11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023507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51795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8" name="Subtitle 2"/>
          <p:cNvSpPr>
            <a:spLocks noGrp="1"/>
          </p:cNvSpPr>
          <p:nvPr>
            <p:ph type="subTitle" idx="14"/>
          </p:nvPr>
        </p:nvSpPr>
        <p:spPr>
          <a:xfrm>
            <a:off x="939820" y="982243"/>
            <a:ext cx="8096249" cy="539823"/>
          </a:xfrm>
        </p:spPr>
        <p:txBody>
          <a:bodyPr/>
          <a:lstStyle>
            <a:lvl1pPr marL="0" indent="0" algn="l">
              <a:spcBef>
                <a:spcPts val="0"/>
              </a:spcBef>
              <a:buNone/>
              <a:defRPr sz="2600" b="1" i="0" cap="all" spc="49" baseline="0">
                <a:solidFill>
                  <a:srgbClr val="595959"/>
                </a:solidFill>
                <a:latin typeface="Calibri" pitchFamily="34" charset="0"/>
              </a:defRPr>
            </a:lvl1pPr>
            <a:lvl2pPr marL="454892" indent="0" algn="ctr">
              <a:buNone/>
              <a:defRPr>
                <a:solidFill>
                  <a:schemeClr val="tx1">
                    <a:tint val="75000"/>
                  </a:schemeClr>
                </a:solidFill>
              </a:defRPr>
            </a:lvl2pPr>
            <a:lvl3pPr marL="909779" indent="0" algn="ctr">
              <a:buNone/>
              <a:defRPr>
                <a:solidFill>
                  <a:schemeClr val="tx1">
                    <a:tint val="75000"/>
                  </a:schemeClr>
                </a:solidFill>
              </a:defRPr>
            </a:lvl3pPr>
            <a:lvl4pPr marL="1364677" indent="0" algn="ctr">
              <a:buNone/>
              <a:defRPr>
                <a:solidFill>
                  <a:schemeClr val="tx1">
                    <a:tint val="75000"/>
                  </a:schemeClr>
                </a:solidFill>
              </a:defRPr>
            </a:lvl4pPr>
            <a:lvl5pPr marL="1819574" indent="0" algn="ctr">
              <a:buNone/>
              <a:defRPr>
                <a:solidFill>
                  <a:schemeClr val="tx1">
                    <a:tint val="75000"/>
                  </a:schemeClr>
                </a:solidFill>
              </a:defRPr>
            </a:lvl5pPr>
            <a:lvl6pPr marL="2274463" indent="0" algn="ctr">
              <a:buNone/>
              <a:defRPr>
                <a:solidFill>
                  <a:schemeClr val="tx1">
                    <a:tint val="75000"/>
                  </a:schemeClr>
                </a:solidFill>
              </a:defRPr>
            </a:lvl6pPr>
            <a:lvl7pPr marL="2729361" indent="0" algn="ctr">
              <a:buNone/>
              <a:defRPr>
                <a:solidFill>
                  <a:schemeClr val="tx1">
                    <a:tint val="75000"/>
                  </a:schemeClr>
                </a:solidFill>
              </a:defRPr>
            </a:lvl7pPr>
            <a:lvl8pPr marL="3184260" indent="0" algn="ctr">
              <a:buNone/>
              <a:defRPr>
                <a:solidFill>
                  <a:schemeClr val="tx1">
                    <a:tint val="75000"/>
                  </a:schemeClr>
                </a:solidFill>
              </a:defRPr>
            </a:lvl8pPr>
            <a:lvl9pPr marL="3639152" indent="0" algn="ctr">
              <a:buNone/>
              <a:defRPr>
                <a:solidFill>
                  <a:schemeClr val="tx1">
                    <a:tint val="75000"/>
                  </a:schemeClr>
                </a:solidFill>
              </a:defRPr>
            </a:lvl9pPr>
          </a:lstStyle>
          <a:p>
            <a:r>
              <a:rPr lang="nl-NL" dirty="0" smtClean="0"/>
              <a:t>Click to </a:t>
            </a:r>
            <a:r>
              <a:rPr lang="nl-NL" dirty="0" err="1" smtClean="0"/>
              <a:t>edit</a:t>
            </a:r>
            <a:r>
              <a:rPr lang="nl-NL" dirty="0" smtClean="0"/>
              <a:t> </a:t>
            </a:r>
            <a:r>
              <a:rPr lang="nl-NL" dirty="0" err="1" smtClean="0"/>
              <a:t>Master</a:t>
            </a:r>
            <a:r>
              <a:rPr lang="nl-NL" dirty="0" smtClean="0"/>
              <a:t> </a:t>
            </a:r>
            <a:r>
              <a:rPr lang="nl-NL" dirty="0" err="1" smtClean="0"/>
              <a:t>subtitle</a:t>
            </a:r>
            <a:r>
              <a:rPr lang="nl-NL" dirty="0" smtClean="0"/>
              <a:t> </a:t>
            </a:r>
            <a:r>
              <a:rPr lang="nl-NL" dirty="0" err="1" smtClean="0"/>
              <a:t>style</a:t>
            </a:r>
            <a:endParaRPr lang="en-US" dirty="0"/>
          </a:p>
        </p:txBody>
      </p:sp>
      <p:sp>
        <p:nvSpPr>
          <p:cNvPr id="9" name="Title 1"/>
          <p:cNvSpPr>
            <a:spLocks noGrp="1"/>
          </p:cNvSpPr>
          <p:nvPr>
            <p:ph type="title"/>
          </p:nvPr>
        </p:nvSpPr>
        <p:spPr>
          <a:xfrm>
            <a:off x="939802" y="152421"/>
            <a:ext cx="8096254" cy="668339"/>
          </a:xfrm>
        </p:spPr>
        <p:txBody>
          <a:bodyPr/>
          <a:lstStyle>
            <a:lvl1pPr>
              <a:defRPr>
                <a:latin typeface="Calibri" pitchFamily="34" charset="0"/>
              </a:defRPr>
            </a:lvl1pPr>
          </a:lstStyle>
          <a:p>
            <a:r>
              <a:rPr lang="nl-NL" dirty="0" smtClean="0"/>
              <a:t>Click to </a:t>
            </a:r>
            <a:r>
              <a:rPr lang="nl-NL" dirty="0" err="1" smtClean="0"/>
              <a:t>edit</a:t>
            </a:r>
            <a:r>
              <a:rPr lang="nl-NL" dirty="0" smtClean="0"/>
              <a:t> </a:t>
            </a:r>
            <a:r>
              <a:rPr lang="nl-NL" dirty="0" err="1" smtClean="0"/>
              <a:t>Master</a:t>
            </a:r>
            <a:r>
              <a:rPr lang="nl-NL" dirty="0" smtClean="0"/>
              <a:t> </a:t>
            </a:r>
            <a:r>
              <a:rPr lang="nl-NL" dirty="0" err="1" smtClean="0"/>
              <a:t>title</a:t>
            </a:r>
            <a:r>
              <a:rPr lang="nl-NL" dirty="0" smtClean="0"/>
              <a:t> </a:t>
            </a:r>
            <a:r>
              <a:rPr lang="nl-NL" dirty="0" err="1" smtClean="0"/>
              <a:t>style</a:t>
            </a:r>
            <a:endParaRPr lang="en-US" dirty="0"/>
          </a:p>
        </p:txBody>
      </p:sp>
      <p:sp>
        <p:nvSpPr>
          <p:cNvPr id="10" name="Content Placeholder 2"/>
          <p:cNvSpPr>
            <a:spLocks noGrp="1"/>
          </p:cNvSpPr>
          <p:nvPr>
            <p:ph sz="half" idx="19"/>
          </p:nvPr>
        </p:nvSpPr>
        <p:spPr>
          <a:xfrm>
            <a:off x="939812" y="1685949"/>
            <a:ext cx="7918450" cy="4576763"/>
          </a:xfrm>
        </p:spPr>
        <p:txBody>
          <a:bodyPr/>
          <a:lstStyle>
            <a:lvl1pPr marL="179090" indent="-179090">
              <a:spcBef>
                <a:spcPts val="999"/>
              </a:spcBef>
              <a:defRPr sz="2000">
                <a:solidFill>
                  <a:srgbClr val="595959"/>
                </a:solidFill>
                <a:latin typeface="Calibri"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smtClean="0"/>
              <a:t>Click to </a:t>
            </a:r>
            <a:r>
              <a:rPr lang="nl-NL" dirty="0" err="1" smtClean="0"/>
              <a:t>edit</a:t>
            </a:r>
            <a:r>
              <a:rPr lang="nl-NL" dirty="0" smtClean="0"/>
              <a:t> </a:t>
            </a:r>
            <a:r>
              <a:rPr lang="nl-NL" dirty="0" err="1" smtClean="0"/>
              <a:t>Master</a:t>
            </a:r>
            <a:r>
              <a:rPr lang="nl-NL" dirty="0" smtClean="0"/>
              <a:t> </a:t>
            </a:r>
            <a:r>
              <a:rPr lang="nl-NL" dirty="0" err="1" smtClean="0"/>
              <a:t>text</a:t>
            </a:r>
            <a:r>
              <a:rPr lang="nl-NL" dirty="0" smtClean="0"/>
              <a:t> </a:t>
            </a:r>
            <a:r>
              <a:rPr lang="nl-NL" dirty="0" err="1" smtClean="0"/>
              <a:t>styles</a:t>
            </a:r>
            <a:endParaRPr lang="en-US" dirty="0"/>
          </a:p>
        </p:txBody>
      </p:sp>
      <p:sp>
        <p:nvSpPr>
          <p:cNvPr id="5" name="Date Placeholder 3"/>
          <p:cNvSpPr>
            <a:spLocks noGrp="1"/>
          </p:cNvSpPr>
          <p:nvPr>
            <p:ph type="dt" sz="half" idx="20"/>
          </p:nvPr>
        </p:nvSpPr>
        <p:spPr>
          <a:xfrm>
            <a:off x="0" y="6492875"/>
            <a:ext cx="2133600" cy="365125"/>
          </a:xfrm>
          <a:prstGeom prst="rect">
            <a:avLst/>
          </a:prstGeom>
        </p:spPr>
        <p:txBody>
          <a:bodyPr/>
          <a:lstStyle>
            <a:lvl1pPr>
              <a:defRPr>
                <a:latin typeface="Calibri" charset="0"/>
                <a:ea typeface="ＭＳ Ｐゴシック" charset="0"/>
              </a:defRPr>
            </a:lvl1pPr>
          </a:lstStyle>
          <a:p>
            <a:pPr>
              <a:defRPr/>
            </a:pPr>
            <a:fld id="{4698B9F9-74FB-1A42-86CF-D0D2E748317E}" type="datetime1">
              <a:rPr lang="en-US">
                <a:solidFill>
                  <a:srgbClr val="FFFFFF"/>
                </a:solidFill>
              </a:rPr>
              <a:pPr>
                <a:defRPr/>
              </a:pPr>
              <a:t>4/9/2015</a:t>
            </a:fld>
            <a:endParaRPr lang="en-US">
              <a:solidFill>
                <a:srgbClr val="FFFFFF"/>
              </a:solidFill>
            </a:endParaRPr>
          </a:p>
        </p:txBody>
      </p:sp>
      <p:sp>
        <p:nvSpPr>
          <p:cNvPr id="6" name="Footer Placeholder 4"/>
          <p:cNvSpPr>
            <a:spLocks noGrp="1"/>
          </p:cNvSpPr>
          <p:nvPr>
            <p:ph type="ftr" sz="quarter" idx="21"/>
          </p:nvPr>
        </p:nvSpPr>
        <p:spPr>
          <a:xfrm>
            <a:off x="3124206" y="6486006"/>
            <a:ext cx="2895600" cy="365125"/>
          </a:xfrm>
          <a:prstGeom prst="rect">
            <a:avLst/>
          </a:prstGeom>
        </p:spPr>
        <p:txBody>
          <a:bodyPr/>
          <a:lstStyle>
            <a:lvl1pPr fontAlgn="auto">
              <a:spcBef>
                <a:spcPts val="0"/>
              </a:spcBef>
              <a:spcAft>
                <a:spcPts val="0"/>
              </a:spcAft>
              <a:defRPr>
                <a:latin typeface="Calibri" pitchFamily="34" charset="0"/>
                <a:ea typeface="ＭＳ Ｐゴシック" pitchFamily="34" charset="-128"/>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321776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panose="020B0604020202020204" pitchFamily="34" charset="0"/>
              </a:defRPr>
            </a:lvl1pPr>
            <a:lvl2pPr marL="742950" indent="-285750" eaLnBrk="0" hangingPunct="0">
              <a:defRPr>
                <a:solidFill>
                  <a:schemeClr val="tx1"/>
                </a:solidFill>
                <a:latin typeface="Open Sans" pitchFamily="34" charset="0"/>
                <a:cs typeface="Arial" panose="020B0604020202020204" pitchFamily="34" charset="0"/>
              </a:defRPr>
            </a:lvl2pPr>
            <a:lvl3pPr marL="1143000" indent="-228600" eaLnBrk="0" hangingPunct="0">
              <a:defRPr>
                <a:solidFill>
                  <a:schemeClr val="tx1"/>
                </a:solidFill>
                <a:latin typeface="Open Sans" pitchFamily="34" charset="0"/>
                <a:cs typeface="Arial" panose="020B0604020202020204" pitchFamily="34" charset="0"/>
              </a:defRPr>
            </a:lvl3pPr>
            <a:lvl4pPr marL="1600200" indent="-228600" eaLnBrk="0" hangingPunct="0">
              <a:defRPr>
                <a:solidFill>
                  <a:schemeClr val="tx1"/>
                </a:solidFill>
                <a:latin typeface="Open Sans" pitchFamily="34" charset="0"/>
                <a:cs typeface="Arial" panose="020B0604020202020204" pitchFamily="34" charset="0"/>
              </a:defRPr>
            </a:lvl4pPr>
            <a:lvl5pPr marL="2057400" indent="-228600" eaLnBrk="0" hangingPunct="0">
              <a:defRPr>
                <a:solidFill>
                  <a:schemeClr val="tx1"/>
                </a:solidFill>
                <a:latin typeface="Open Sans"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9pPr>
          </a:lstStyle>
          <a:p>
            <a:pPr algn="ctr" eaLnBrk="1" hangingPunct="1">
              <a:defRPr/>
            </a:pPr>
            <a:fld id="{3C4E0260-E422-45DB-B4DA-D45EDBB87D4D}" type="slidenum">
              <a:rPr lang="en-US" altLang="hu-HU" sz="1200" smtClean="0">
                <a:solidFill>
                  <a:prstClr val="white"/>
                </a:solidFill>
                <a:latin typeface="Arial" panose="020B0604020202020204" pitchFamily="34" charset="0"/>
              </a:rPr>
              <a:pPr algn="ctr" eaLnBrk="1" hangingPunct="1">
                <a:defRPr/>
              </a:pPr>
              <a:t>‹#›</a:t>
            </a:fld>
            <a:endParaRPr lang="hu-HU" altLang="hu-HU" sz="1200" smtClean="0">
              <a:solidFill>
                <a:prstClr val="white"/>
              </a:solidFill>
              <a:latin typeface="Arial" panose="020B0604020202020204" pitchFamily="34" charset="0"/>
            </a:endParaRPr>
          </a:p>
        </p:txBody>
      </p:sp>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6" name="Footer Placeholder 4"/>
          <p:cNvSpPr>
            <a:spLocks noGrp="1"/>
          </p:cNvSpPr>
          <p:nvPr>
            <p:ph type="ftr" sz="quarter" idx="10"/>
          </p:nvPr>
        </p:nvSpPr>
        <p:spPr>
          <a:xfrm>
            <a:off x="4267200" y="6324600"/>
            <a:ext cx="3886200" cy="441325"/>
          </a:xfrm>
          <a:prstGeom prst="rect">
            <a:avLst/>
          </a:prstGeom>
        </p:spPr>
        <p:txBody>
          <a:bodyPr anchor="ctr" anchorCtr="0"/>
          <a:lstStyle>
            <a:lvl1pPr algn="ctr" eaLnBrk="1" hangingPunct="1">
              <a:defRPr sz="1000">
                <a:solidFill>
                  <a:schemeClr val="bg1"/>
                </a:solidFill>
                <a:latin typeface="Arial" panose="020B0604020202020204" pitchFamily="34" charset="0"/>
                <a:cs typeface="Arial" panose="020B0604020202020204" pitchFamily="34" charset="0"/>
              </a:defRPr>
            </a:lvl1pPr>
          </a:lstStyle>
          <a:p>
            <a:pPr>
              <a:defRPr/>
            </a:pPr>
            <a:r>
              <a:rPr lang="en-US">
                <a:solidFill>
                  <a:prstClr val="white"/>
                </a:solidFill>
              </a:rPr>
              <a:t>Footer</a:t>
            </a:r>
          </a:p>
        </p:txBody>
      </p:sp>
    </p:spTree>
    <p:extLst>
      <p:ext uri="{BB962C8B-B14F-4D97-AF65-F5344CB8AC3E}">
        <p14:creationId xmlns:p14="http://schemas.microsoft.com/office/powerpoint/2010/main" val="2819303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panose="020B0604020202020204" pitchFamily="34" charset="0"/>
              </a:defRPr>
            </a:lvl1pPr>
            <a:lvl2pPr marL="742950" indent="-285750" eaLnBrk="0" hangingPunct="0">
              <a:defRPr>
                <a:solidFill>
                  <a:schemeClr val="tx1"/>
                </a:solidFill>
                <a:latin typeface="Open Sans" pitchFamily="34" charset="0"/>
                <a:cs typeface="Arial" panose="020B0604020202020204" pitchFamily="34" charset="0"/>
              </a:defRPr>
            </a:lvl2pPr>
            <a:lvl3pPr marL="1143000" indent="-228600" eaLnBrk="0" hangingPunct="0">
              <a:defRPr>
                <a:solidFill>
                  <a:schemeClr val="tx1"/>
                </a:solidFill>
                <a:latin typeface="Open Sans" pitchFamily="34" charset="0"/>
                <a:cs typeface="Arial" panose="020B0604020202020204" pitchFamily="34" charset="0"/>
              </a:defRPr>
            </a:lvl3pPr>
            <a:lvl4pPr marL="1600200" indent="-228600" eaLnBrk="0" hangingPunct="0">
              <a:defRPr>
                <a:solidFill>
                  <a:schemeClr val="tx1"/>
                </a:solidFill>
                <a:latin typeface="Open Sans" pitchFamily="34" charset="0"/>
                <a:cs typeface="Arial" panose="020B0604020202020204" pitchFamily="34" charset="0"/>
              </a:defRPr>
            </a:lvl4pPr>
            <a:lvl5pPr marL="2057400" indent="-228600" eaLnBrk="0" hangingPunct="0">
              <a:defRPr>
                <a:solidFill>
                  <a:schemeClr val="tx1"/>
                </a:solidFill>
                <a:latin typeface="Open Sans"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9pPr>
          </a:lstStyle>
          <a:p>
            <a:pPr algn="ctr" eaLnBrk="1" hangingPunct="1">
              <a:defRPr/>
            </a:pPr>
            <a:fld id="{E5B9E92D-110F-4DFE-99D8-FD1CE5388FC2}" type="slidenum">
              <a:rPr lang="en-US" altLang="hu-HU" sz="1200" smtClean="0">
                <a:solidFill>
                  <a:prstClr val="white"/>
                </a:solidFill>
                <a:latin typeface="Arial" panose="020B0604020202020204" pitchFamily="34" charset="0"/>
              </a:rPr>
              <a:pPr algn="ctr" eaLnBrk="1" hangingPunct="1">
                <a:defRPr/>
              </a:pPr>
              <a:t>‹#›</a:t>
            </a:fld>
            <a:endParaRPr lang="hu-HU" altLang="hu-HU" sz="1200" smtClean="0">
              <a:solidFill>
                <a:prstClr val="white"/>
              </a:solidFill>
              <a:latin typeface="Arial" panose="020B0604020202020204" pitchFamily="34" charset="0"/>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hu-H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1081077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panose="020B0604020202020204" pitchFamily="34" charset="0"/>
              </a:defRPr>
            </a:lvl1pPr>
            <a:lvl2pPr marL="742950" indent="-285750" eaLnBrk="0" hangingPunct="0">
              <a:defRPr>
                <a:solidFill>
                  <a:schemeClr val="tx1"/>
                </a:solidFill>
                <a:latin typeface="Open Sans" pitchFamily="34" charset="0"/>
                <a:cs typeface="Arial" panose="020B0604020202020204" pitchFamily="34" charset="0"/>
              </a:defRPr>
            </a:lvl2pPr>
            <a:lvl3pPr marL="1143000" indent="-228600" eaLnBrk="0" hangingPunct="0">
              <a:defRPr>
                <a:solidFill>
                  <a:schemeClr val="tx1"/>
                </a:solidFill>
                <a:latin typeface="Open Sans" pitchFamily="34" charset="0"/>
                <a:cs typeface="Arial" panose="020B0604020202020204" pitchFamily="34" charset="0"/>
              </a:defRPr>
            </a:lvl3pPr>
            <a:lvl4pPr marL="1600200" indent="-228600" eaLnBrk="0" hangingPunct="0">
              <a:defRPr>
                <a:solidFill>
                  <a:schemeClr val="tx1"/>
                </a:solidFill>
                <a:latin typeface="Open Sans" pitchFamily="34" charset="0"/>
                <a:cs typeface="Arial" panose="020B0604020202020204" pitchFamily="34" charset="0"/>
              </a:defRPr>
            </a:lvl4pPr>
            <a:lvl5pPr marL="2057400" indent="-228600" eaLnBrk="0" hangingPunct="0">
              <a:defRPr>
                <a:solidFill>
                  <a:schemeClr val="tx1"/>
                </a:solidFill>
                <a:latin typeface="Open Sans"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9pPr>
          </a:lstStyle>
          <a:p>
            <a:pPr algn="ctr" eaLnBrk="1" hangingPunct="1">
              <a:defRPr/>
            </a:pPr>
            <a:fld id="{E59460AD-A2E2-472F-AA58-CB2FB2AF75CB}" type="slidenum">
              <a:rPr lang="en-US" altLang="hu-HU" sz="1200" smtClean="0">
                <a:solidFill>
                  <a:prstClr val="white"/>
                </a:solidFill>
                <a:latin typeface="Arial" panose="020B0604020202020204" pitchFamily="34" charset="0"/>
              </a:rPr>
              <a:pPr algn="ctr" eaLnBrk="1" hangingPunct="1">
                <a:defRPr/>
              </a:pPr>
              <a:t>‹#›</a:t>
            </a:fld>
            <a:endParaRPr lang="hu-HU" altLang="hu-HU" sz="1200" smtClean="0">
              <a:solidFill>
                <a:prstClr val="white"/>
              </a:solidFill>
              <a:latin typeface="Arial" panose="020B0604020202020204" pitchFamily="34" charset="0"/>
            </a:endParaRPr>
          </a:p>
        </p:txBody>
      </p:sp>
      <p:sp>
        <p:nvSpPr>
          <p:cNvPr id="2" name="Title 1"/>
          <p:cNvSpPr>
            <a:spLocks noGrp="1"/>
          </p:cNvSpPr>
          <p:nvPr>
            <p:ph type="title"/>
          </p:nvPr>
        </p:nvSpPr>
        <p:spPr/>
        <p:txBody>
          <a:bodyPr/>
          <a:lstStyle/>
          <a:p>
            <a:r>
              <a:rPr lang="en-US" smtClean="0"/>
              <a:t>Click to edit Master title style</a:t>
            </a:r>
            <a:endParaRPr lang="hu-HU"/>
          </a:p>
        </p:txBody>
      </p:sp>
    </p:spTree>
    <p:extLst>
      <p:ext uri="{BB962C8B-B14F-4D97-AF65-F5344CB8AC3E}">
        <p14:creationId xmlns:p14="http://schemas.microsoft.com/office/powerpoint/2010/main" val="41653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panose="020B0604020202020204" pitchFamily="34" charset="0"/>
              </a:defRPr>
            </a:lvl1pPr>
            <a:lvl2pPr marL="742950" indent="-285750" eaLnBrk="0" hangingPunct="0">
              <a:defRPr>
                <a:solidFill>
                  <a:schemeClr val="tx1"/>
                </a:solidFill>
                <a:latin typeface="Open Sans" pitchFamily="34" charset="0"/>
                <a:cs typeface="Arial" panose="020B0604020202020204" pitchFamily="34" charset="0"/>
              </a:defRPr>
            </a:lvl2pPr>
            <a:lvl3pPr marL="1143000" indent="-228600" eaLnBrk="0" hangingPunct="0">
              <a:defRPr>
                <a:solidFill>
                  <a:schemeClr val="tx1"/>
                </a:solidFill>
                <a:latin typeface="Open Sans" pitchFamily="34" charset="0"/>
                <a:cs typeface="Arial" panose="020B0604020202020204" pitchFamily="34" charset="0"/>
              </a:defRPr>
            </a:lvl3pPr>
            <a:lvl4pPr marL="1600200" indent="-228600" eaLnBrk="0" hangingPunct="0">
              <a:defRPr>
                <a:solidFill>
                  <a:schemeClr val="tx1"/>
                </a:solidFill>
                <a:latin typeface="Open Sans" pitchFamily="34" charset="0"/>
                <a:cs typeface="Arial" panose="020B0604020202020204" pitchFamily="34" charset="0"/>
              </a:defRPr>
            </a:lvl4pPr>
            <a:lvl5pPr marL="2057400" indent="-228600" eaLnBrk="0" hangingPunct="0">
              <a:defRPr>
                <a:solidFill>
                  <a:schemeClr val="tx1"/>
                </a:solidFill>
                <a:latin typeface="Open Sans"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9pPr>
          </a:lstStyle>
          <a:p>
            <a:pPr algn="ctr" eaLnBrk="1" hangingPunct="1">
              <a:defRPr/>
            </a:pPr>
            <a:fld id="{679FFA2A-D5E8-4193-99FC-D96AE7275617}" type="slidenum">
              <a:rPr lang="en-US" altLang="hu-HU" sz="1200" smtClean="0">
                <a:solidFill>
                  <a:prstClr val="white"/>
                </a:solidFill>
                <a:latin typeface="Arial" panose="020B0604020202020204" pitchFamily="34" charset="0"/>
              </a:rPr>
              <a:pPr algn="ctr" eaLnBrk="1" hangingPunct="1">
                <a:defRPr/>
              </a:pPr>
              <a:t>‹#›</a:t>
            </a:fld>
            <a:endParaRPr lang="hu-HU" altLang="hu-HU" sz="1200" smtClean="0">
              <a:solidFill>
                <a:prstClr val="white"/>
              </a:solidFill>
              <a:latin typeface="Arial" panose="020B0604020202020204" pitchFamily="34" charset="0"/>
            </a:endParaRPr>
          </a:p>
        </p:txBody>
      </p:sp>
    </p:spTree>
    <p:extLst>
      <p:ext uri="{BB962C8B-B14F-4D97-AF65-F5344CB8AC3E}">
        <p14:creationId xmlns:p14="http://schemas.microsoft.com/office/powerpoint/2010/main" val="310646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8305800" y="6424613"/>
            <a:ext cx="512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Open Sans" pitchFamily="34" charset="0"/>
                <a:cs typeface="Arial" panose="020B0604020202020204" pitchFamily="34" charset="0"/>
              </a:defRPr>
            </a:lvl1pPr>
            <a:lvl2pPr marL="742950" indent="-285750" eaLnBrk="0" hangingPunct="0">
              <a:defRPr>
                <a:solidFill>
                  <a:schemeClr val="tx1"/>
                </a:solidFill>
                <a:latin typeface="Open Sans" pitchFamily="34" charset="0"/>
                <a:cs typeface="Arial" panose="020B0604020202020204" pitchFamily="34" charset="0"/>
              </a:defRPr>
            </a:lvl2pPr>
            <a:lvl3pPr marL="1143000" indent="-228600" eaLnBrk="0" hangingPunct="0">
              <a:defRPr>
                <a:solidFill>
                  <a:schemeClr val="tx1"/>
                </a:solidFill>
                <a:latin typeface="Open Sans" pitchFamily="34" charset="0"/>
                <a:cs typeface="Arial" panose="020B0604020202020204" pitchFamily="34" charset="0"/>
              </a:defRPr>
            </a:lvl3pPr>
            <a:lvl4pPr marL="1600200" indent="-228600" eaLnBrk="0" hangingPunct="0">
              <a:defRPr>
                <a:solidFill>
                  <a:schemeClr val="tx1"/>
                </a:solidFill>
                <a:latin typeface="Open Sans" pitchFamily="34" charset="0"/>
                <a:cs typeface="Arial" panose="020B0604020202020204" pitchFamily="34" charset="0"/>
              </a:defRPr>
            </a:lvl4pPr>
            <a:lvl5pPr marL="2057400" indent="-228600" eaLnBrk="0" hangingPunct="0">
              <a:defRPr>
                <a:solidFill>
                  <a:schemeClr val="tx1"/>
                </a:solidFill>
                <a:latin typeface="Open Sans"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Open Sans" pitchFamily="34" charset="0"/>
                <a:cs typeface="Arial" panose="020B0604020202020204" pitchFamily="34" charset="0"/>
              </a:defRPr>
            </a:lvl9pPr>
          </a:lstStyle>
          <a:p>
            <a:pPr algn="ctr" eaLnBrk="1" hangingPunct="1">
              <a:defRPr/>
            </a:pPr>
            <a:fld id="{6CDAFEA5-9B04-4412-BC36-54EF2BA936EE}" type="slidenum">
              <a:rPr lang="en-US" altLang="hu-HU" sz="1200" smtClean="0">
                <a:solidFill>
                  <a:prstClr val="white"/>
                </a:solidFill>
                <a:latin typeface="Arial" panose="020B0604020202020204" pitchFamily="34" charset="0"/>
              </a:rPr>
              <a:pPr algn="ctr" eaLnBrk="1" hangingPunct="1">
                <a:defRPr/>
              </a:pPr>
              <a:t>‹#›</a:t>
            </a:fld>
            <a:endParaRPr lang="hu-HU" altLang="hu-HU" sz="1200" smtClean="0">
              <a:solidFill>
                <a:prstClr val="white"/>
              </a:solidFill>
              <a:latin typeface="Arial" panose="020B0604020202020204" pitchFamily="34" charset="0"/>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u-H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10"/>
          </p:nvPr>
        </p:nvSpPr>
        <p:spPr>
          <a:xfrm>
            <a:off x="4267200" y="6324600"/>
            <a:ext cx="3886200" cy="441325"/>
          </a:xfrm>
          <a:prstGeom prst="rect">
            <a:avLst/>
          </a:prstGeom>
        </p:spPr>
        <p:txBody>
          <a:bodyPr anchor="ctr" anchorCtr="0"/>
          <a:lstStyle>
            <a:lvl1pPr algn="ctr" eaLnBrk="1" hangingPunct="1">
              <a:defRPr sz="1000">
                <a:solidFill>
                  <a:schemeClr val="bg1"/>
                </a:solidFill>
                <a:latin typeface="Arial" panose="020B0604020202020204" pitchFamily="34" charset="0"/>
                <a:cs typeface="Arial" panose="020B0604020202020204" pitchFamily="34" charset="0"/>
              </a:defRPr>
            </a:lvl1pPr>
          </a:lstStyle>
          <a:p>
            <a:pPr>
              <a:defRPr/>
            </a:pPr>
            <a:r>
              <a:rPr lang="en-US">
                <a:solidFill>
                  <a:prstClr val="white"/>
                </a:solidFill>
              </a:rPr>
              <a:t>Footer</a:t>
            </a:r>
          </a:p>
        </p:txBody>
      </p:sp>
    </p:spTree>
    <p:extLst>
      <p:ext uri="{BB962C8B-B14F-4D97-AF65-F5344CB8AC3E}">
        <p14:creationId xmlns:p14="http://schemas.microsoft.com/office/powerpoint/2010/main" val="17643756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0" y="6172200"/>
            <a:ext cx="91535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a:noFill/>
        </p:spPr>
        <p:txBody>
          <a:bodyPr vert="horz" lIns="91440" tIns="45720" rIns="91440" bIns="45720" rtlCol="0" anchor="ctr">
            <a:normAutofit/>
          </a:bodyPr>
          <a:lstStyle/>
          <a:p>
            <a:r>
              <a:rPr lang="hu-HU" noProof="0" dirty="0" err="1" smtClean="0"/>
              <a:t>Click</a:t>
            </a:r>
            <a:r>
              <a:rPr lang="hu-HU" noProof="0" dirty="0" smtClean="0"/>
              <a:t> to </a:t>
            </a:r>
            <a:r>
              <a:rPr lang="hu-HU" noProof="0" dirty="0" err="1" smtClean="0"/>
              <a:t>edit</a:t>
            </a:r>
            <a:r>
              <a:rPr lang="hu-HU" noProof="0" dirty="0" smtClean="0"/>
              <a:t> Master </a:t>
            </a:r>
            <a:r>
              <a:rPr lang="hu-HU" noProof="0" dirty="0" err="1" smtClean="0"/>
              <a:t>title</a:t>
            </a:r>
            <a:r>
              <a:rPr lang="hu-HU" noProof="0" dirty="0" smtClean="0"/>
              <a:t> </a:t>
            </a:r>
            <a:r>
              <a:rPr lang="hu-HU" noProof="0" dirty="0" err="1" smtClean="0"/>
              <a:t>style</a:t>
            </a:r>
            <a:endParaRPr lang="hu-HU" noProof="0" dirty="0"/>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Click to edit Master text styles</a:t>
            </a:r>
          </a:p>
          <a:p>
            <a:pPr lvl="1"/>
            <a:r>
              <a:rPr lang="hu-HU" altLang="hu-HU" smtClean="0"/>
              <a:t>Second level</a:t>
            </a:r>
          </a:p>
          <a:p>
            <a:pPr lvl="2"/>
            <a:r>
              <a:rPr lang="hu-HU" altLang="hu-HU" smtClean="0"/>
              <a:t>Third level</a:t>
            </a:r>
          </a:p>
          <a:p>
            <a:pPr lvl="3"/>
            <a:r>
              <a:rPr lang="hu-HU" altLang="hu-HU" smtClean="0"/>
              <a:t>Fourth level</a:t>
            </a:r>
          </a:p>
          <a:p>
            <a:pPr lvl="4"/>
            <a:r>
              <a:rPr lang="hu-HU" altLang="hu-HU" smtClean="0"/>
              <a:t>Fifth level</a:t>
            </a:r>
          </a:p>
        </p:txBody>
      </p:sp>
    </p:spTree>
    <p:extLst>
      <p:ext uri="{BB962C8B-B14F-4D97-AF65-F5344CB8AC3E}">
        <p14:creationId xmlns:p14="http://schemas.microsoft.com/office/powerpoint/2010/main" val="402746884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688" r:id="rId20"/>
    <p:sldLayoutId id="2147483691" r:id="rId21"/>
    <p:sldLayoutId id="2147483692" r:id="rId22"/>
    <p:sldLayoutId id="2147483693" r:id="rId23"/>
    <p:sldLayoutId id="2147483695" r:id="rId24"/>
    <p:sldLayoutId id="2147483696" r:id="rId25"/>
    <p:sldLayoutId id="2147483697" r:id="rId26"/>
    <p:sldLayoutId id="2147483698" r:id="rId27"/>
    <p:sldLayoutId id="2147483699"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4" r:id="rId48"/>
    <p:sldLayoutId id="2147483725" r:id="rId49"/>
  </p:sldLayoutIdLst>
  <p:timing>
    <p:tnLst>
      <p:par>
        <p:cTn id="1" dur="indefinite" restart="never" nodeType="tmRoot"/>
      </p:par>
    </p:tnLst>
  </p:timing>
  <p:hf hdr="0" ftr="0" dt="0"/>
  <p:txStyles>
    <p:titleStyle>
      <a:lvl1pPr algn="r" rtl="0" eaLnBrk="0" fontAlgn="base" hangingPunct="0">
        <a:spcBef>
          <a:spcPct val="0"/>
        </a:spcBef>
        <a:spcAft>
          <a:spcPct val="0"/>
        </a:spcAft>
        <a:defRPr sz="3200" b="1" kern="1200" cap="all">
          <a:solidFill>
            <a:srgbClr val="FCB033"/>
          </a:solidFill>
          <a:latin typeface="Arial" panose="020B0604020202020204" pitchFamily="34" charset="0"/>
          <a:ea typeface="Open Sans" panose="020B0606030504020204" pitchFamily="34" charset="0"/>
          <a:cs typeface="Open Sans" panose="020B0606030504020204" pitchFamily="34" charset="0"/>
        </a:defRPr>
      </a:lvl1pPr>
      <a:lvl2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2pPr>
      <a:lvl3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3pPr>
      <a:lvl4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4pPr>
      <a:lvl5pPr algn="r" rtl="0" eaLnBrk="0" fontAlgn="base" hangingPunct="0">
        <a:spcBef>
          <a:spcPct val="0"/>
        </a:spcBef>
        <a:spcAft>
          <a:spcPct val="0"/>
        </a:spcAft>
        <a:defRPr sz="3200" b="1">
          <a:solidFill>
            <a:srgbClr val="FCB033"/>
          </a:solidFill>
          <a:latin typeface="Arial" charset="0"/>
          <a:ea typeface="Open Sans" pitchFamily="34" charset="0"/>
          <a:cs typeface="Open Sans" pitchFamily="34" charset="0"/>
        </a:defRPr>
      </a:lvl5pPr>
      <a:lvl6pPr marL="457200" algn="ctr" rtl="0" fontAlgn="base">
        <a:spcBef>
          <a:spcPct val="0"/>
        </a:spcBef>
        <a:spcAft>
          <a:spcPct val="0"/>
        </a:spcAft>
        <a:defRPr sz="3600" b="1">
          <a:solidFill>
            <a:schemeClr val="bg1"/>
          </a:solidFill>
          <a:latin typeface="Open Sans" pitchFamily="34" charset="0"/>
          <a:cs typeface="Open Sans" pitchFamily="34" charset="0"/>
        </a:defRPr>
      </a:lvl6pPr>
      <a:lvl7pPr marL="914400" algn="ctr" rtl="0" fontAlgn="base">
        <a:spcBef>
          <a:spcPct val="0"/>
        </a:spcBef>
        <a:spcAft>
          <a:spcPct val="0"/>
        </a:spcAft>
        <a:defRPr sz="3600" b="1">
          <a:solidFill>
            <a:schemeClr val="bg1"/>
          </a:solidFill>
          <a:latin typeface="Open Sans" pitchFamily="34" charset="0"/>
          <a:cs typeface="Open Sans" pitchFamily="34" charset="0"/>
        </a:defRPr>
      </a:lvl7pPr>
      <a:lvl8pPr marL="1371600" algn="ctr" rtl="0" fontAlgn="base">
        <a:spcBef>
          <a:spcPct val="0"/>
        </a:spcBef>
        <a:spcAft>
          <a:spcPct val="0"/>
        </a:spcAft>
        <a:defRPr sz="3600" b="1">
          <a:solidFill>
            <a:schemeClr val="bg1"/>
          </a:solidFill>
          <a:latin typeface="Open Sans" pitchFamily="34" charset="0"/>
          <a:cs typeface="Open Sans" pitchFamily="34" charset="0"/>
        </a:defRPr>
      </a:lvl8pPr>
      <a:lvl9pPr marL="1828800" algn="ctr" rtl="0" fontAlgn="base">
        <a:spcBef>
          <a:spcPct val="0"/>
        </a:spcBef>
        <a:spcAft>
          <a:spcPct val="0"/>
        </a:spcAft>
        <a:defRPr sz="3600" b="1">
          <a:solidFill>
            <a:schemeClr val="bg1"/>
          </a:solidFill>
          <a:latin typeface="Open Sans" pitchFamily="34" charset="0"/>
          <a:cs typeface="Open Sans" pitchFamily="34" charset="0"/>
        </a:defRPr>
      </a:lvl9pPr>
    </p:titleStyle>
    <p:bodyStyle>
      <a:lvl1pPr marL="342900" indent="-342900" algn="l" rtl="0" eaLnBrk="0" fontAlgn="base" hangingPunct="0">
        <a:spcBef>
          <a:spcPct val="20000"/>
        </a:spcBef>
        <a:spcAft>
          <a:spcPct val="0"/>
        </a:spcAft>
        <a:buClr>
          <a:srgbClr val="FCB033"/>
        </a:buClr>
        <a:buFont typeface="Wingdings" panose="05000000000000000000" pitchFamily="2" charset="2"/>
        <a:buChar char="§"/>
        <a:defRPr sz="32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257300" indent="-342900" algn="l" rtl="0" eaLnBrk="0" fontAlgn="base" hangingPunct="0">
        <a:spcBef>
          <a:spcPct val="20000"/>
        </a:spcBef>
        <a:spcAft>
          <a:spcPct val="0"/>
        </a:spcAft>
        <a:buClr>
          <a:srgbClr val="FCB033"/>
        </a:buClr>
        <a:buFont typeface="Wingdings" panose="05000000000000000000" pitchFamily="2" charset="2"/>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rtl="0" eaLnBrk="0" fontAlgn="base" hangingPunct="0">
        <a:spcBef>
          <a:spcPct val="20000"/>
        </a:spcBef>
        <a:spcAft>
          <a:spcPct val="0"/>
        </a:spcAft>
        <a:buClr>
          <a:srgbClr val="FCB033"/>
        </a:buClr>
        <a:buFont typeface="Wingdings" panose="05000000000000000000" pitchFamily="2" charset="2"/>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4.jpeg"/><Relationship Id="rId4" Type="http://schemas.openxmlformats.org/officeDocument/2006/relationships/diagramLayout" Target="../diagrams/layout8.xml"/><Relationship Id="rId9"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0.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8.png"/><Relationship Id="rId7" Type="http://schemas.openxmlformats.org/officeDocument/2006/relationships/diagramColors" Target="../diagrams/colors1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39.jpeg"/></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Microsoft_Excel_97-2003_Worksheet2.xls"/><Relationship Id="rId13" Type="http://schemas.openxmlformats.org/officeDocument/2006/relationships/oleObject" Target="../embeddings/oleObject4.bin"/><Relationship Id="rId3" Type="http://schemas.openxmlformats.org/officeDocument/2006/relationships/notesSlide" Target="../notesSlides/notesSlide35.xml"/><Relationship Id="rId7" Type="http://schemas.openxmlformats.org/officeDocument/2006/relationships/oleObject" Target="../embeddings/oleObject2.bin"/><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8.png"/><Relationship Id="rId11" Type="http://schemas.openxmlformats.org/officeDocument/2006/relationships/oleObject" Target="../embeddings/Microsoft_Excel_97-2003_Worksheet3.xls"/><Relationship Id="rId5" Type="http://schemas.openxmlformats.org/officeDocument/2006/relationships/oleObject" Target="../embeddings/Microsoft_Excel_97-2003_Worksheet1.xls"/><Relationship Id="rId15" Type="http://schemas.openxmlformats.org/officeDocument/2006/relationships/image" Target="../media/image51.png"/><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49.png"/><Relationship Id="rId14" Type="http://schemas.openxmlformats.org/officeDocument/2006/relationships/oleObject" Target="../embeddings/Microsoft_Excel_97-2003_Worksheet4.xls"/></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jAGbElenny0"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Bud-fps03\mec\2014\MEC_Interaction\Knowledge\oktatas\Corvinus_2014-11-18\mec_dreher_20140708_v2.mov" TargetMode="External"/><Relationship Id="rId1" Type="http://schemas.microsoft.com/office/2007/relationships/media" Target="file:///\\Bud-fps03\mec\2014\MEC_Interaction\Knowledge\oktatas\Corvinus_2014-11-18\mec_dreher_20140708_v2.mov" TargetMode="External"/><Relationship Id="rId5" Type="http://schemas.openxmlformats.org/officeDocument/2006/relationships/image" Target="../media/image76.png"/><Relationship Id="rId4" Type="http://schemas.openxmlformats.org/officeDocument/2006/relationships/notesSlide" Target="../notesSlides/notesSlide76.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file:///\\Bud-fps03\mec\2014\MEC_Interaction\Knowledge\oktatas\Corvinus_2014-11-18\MEC_effie_nesquik_20140708.mp4" TargetMode="External"/><Relationship Id="rId1" Type="http://schemas.microsoft.com/office/2007/relationships/media" Target="file:///\\Bud-fps03\mec\2014\MEC_Interaction\Knowledge\oktatas\Corvinus_2014-11-18\MEC_effie_nesquik_20140708.mp4" TargetMode="External"/><Relationship Id="rId5" Type="http://schemas.openxmlformats.org/officeDocument/2006/relationships/image" Target="../media/image77.png"/><Relationship Id="rId4" Type="http://schemas.openxmlformats.org/officeDocument/2006/relationships/notesSlide" Target="../notesSlides/notesSlide7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Bud-fps03\mec\2014\MEC_Interaction\Knowledge\oktatas\Corvinus_2014-11-18\milumil_magyar_20140417_720p.mp4" TargetMode="External"/><Relationship Id="rId1" Type="http://schemas.microsoft.com/office/2007/relationships/media" Target="file:///\\Bud-fps03\mec\2014\MEC_Interaction\Knowledge\oktatas\Corvinus_2014-11-18\milumil_magyar_20140417_720p.mp4" TargetMode="External"/><Relationship Id="rId5" Type="http://schemas.openxmlformats.org/officeDocument/2006/relationships/image" Target="../media/image78.png"/><Relationship Id="rId4" Type="http://schemas.openxmlformats.org/officeDocument/2006/relationships/notesSlide" Target="../notesSlides/notesSlide78.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wrap="square">
            <a:normAutofit/>
          </a:bodyPr>
          <a:lstStyle/>
          <a:p>
            <a:r>
              <a:rPr lang="hu-HU" sz="3200" dirty="0" smtClean="0">
                <a:effectLst>
                  <a:outerShdw blurRad="38100" dist="38100" dir="2700000" algn="tl">
                    <a:srgbClr val="000000">
                      <a:alpha val="43137"/>
                    </a:srgbClr>
                  </a:outerShdw>
                </a:effectLst>
                <a:latin typeface="+mj-lt"/>
              </a:rPr>
              <a:t>A DIGITÁLIS MARKETING, MINT STRATÉGIAI ESZKÖZ</a:t>
            </a:r>
            <a:endParaRPr lang="hu-HU" sz="3200" dirty="0">
              <a:effectLst>
                <a:outerShdw blurRad="38100" dist="38100" dir="2700000" algn="tl">
                  <a:srgbClr val="000000">
                    <a:alpha val="43137"/>
                  </a:srgbClr>
                </a:outerShdw>
              </a:effectLst>
              <a:latin typeface="+mj-lt"/>
            </a:endParaRPr>
          </a:p>
        </p:txBody>
      </p:sp>
      <p:sp>
        <p:nvSpPr>
          <p:cNvPr id="3" name="Alcím 13"/>
          <p:cNvSpPr>
            <a:spLocks noGrp="1"/>
          </p:cNvSpPr>
          <p:nvPr/>
        </p:nvSpPr>
        <p:spPr>
          <a:xfrm>
            <a:off x="685800" y="3861048"/>
            <a:ext cx="7772400" cy="1728192"/>
          </a:xfrm>
          <a:prstGeom prst="rect">
            <a:avLst/>
          </a:prstGeom>
        </p:spPr>
        <p:txBody>
          <a:bodyPr vert="horz" lIns="0" tIns="0" rIns="0" bIns="0" rtlCol="0">
            <a:normAutofit/>
          </a:bodyPr>
          <a:lstStyle>
            <a:lvl1pPr marL="0" indent="0" algn="l" defTabSz="914400" rtl="0" eaLnBrk="1" latinLnBrk="0" hangingPunct="1">
              <a:spcBef>
                <a:spcPts val="200"/>
              </a:spcBef>
              <a:buFont typeface="Arial" pitchFamily="34" charset="0"/>
              <a:buNone/>
              <a:defRPr sz="2200" kern="1200">
                <a:solidFill>
                  <a:schemeClr val="tx1"/>
                </a:solidFill>
                <a:latin typeface="+mn-lt"/>
                <a:ea typeface="+mn-ea"/>
                <a:cs typeface="+mn-cs"/>
              </a:defRPr>
            </a:lvl1pPr>
            <a:lvl2pPr marL="457200" indent="0" algn="ctr" defTabSz="914400" rtl="0" eaLnBrk="1" latinLnBrk="0" hangingPunct="1">
              <a:spcBef>
                <a:spcPts val="600"/>
              </a:spcBef>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600"/>
              </a:spcBef>
              <a:buFont typeface="Arial"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spcBef>
                <a:spcPts val="1200"/>
              </a:spcBef>
              <a:buFont typeface="Arial" pitchFamily="34" charset="0"/>
              <a:buNone/>
              <a:defRPr sz="2200" kern="1200">
                <a:solidFill>
                  <a:schemeClr val="tx1">
                    <a:tint val="75000"/>
                  </a:schemeClr>
                </a:solidFill>
                <a:latin typeface="+mn-lt"/>
                <a:ea typeface="+mn-ea"/>
                <a:cs typeface="+mn-cs"/>
              </a:defRPr>
            </a:lvl4pPr>
            <a:lvl5pPr marL="1828800" indent="0" algn="ctr" defTabSz="914400" rtl="0" eaLnBrk="1" latinLnBrk="0" hangingPunct="1">
              <a:spcBef>
                <a:spcPts val="1200"/>
              </a:spcBef>
              <a:buFont typeface="Arial" pitchFamily="34" charset="0"/>
              <a:buNone/>
              <a:defRPr lang="en-GB" sz="2200" kern="1200" noProof="0">
                <a:solidFill>
                  <a:schemeClr val="tx1">
                    <a:tint val="75000"/>
                  </a:schemeClr>
                </a:solidFill>
                <a:latin typeface="+mn-lt"/>
                <a:ea typeface="+mn-ea"/>
                <a:cs typeface="+mn-cs"/>
              </a:defRPr>
            </a:lvl5pPr>
            <a:lvl6pPr marL="2286000" indent="0" algn="ctr" defTabSz="914400" rtl="0" eaLnBrk="1" latinLnBrk="0" hangingPunct="1">
              <a:spcBef>
                <a:spcPts val="1200"/>
              </a:spcBef>
              <a:buFont typeface="Arial" pitchFamily="34" charset="0"/>
              <a:buNone/>
              <a:defRPr lang="en-GB" sz="2200" kern="1200" noProof="0">
                <a:solidFill>
                  <a:schemeClr val="tx1">
                    <a:tint val="75000"/>
                  </a:schemeClr>
                </a:solidFill>
                <a:latin typeface="+mn-lt"/>
                <a:ea typeface="+mn-ea"/>
                <a:cs typeface="+mn-cs"/>
              </a:defRPr>
            </a:lvl6pPr>
            <a:lvl7pPr marL="2743200" indent="0" algn="ctr" defTabSz="914400" rtl="0" eaLnBrk="1" latinLnBrk="0" hangingPunct="1">
              <a:spcBef>
                <a:spcPts val="1200"/>
              </a:spcBef>
              <a:buFont typeface="Arial" pitchFamily="34" charset="0"/>
              <a:buNone/>
              <a:defRPr lang="en-GB" sz="2200" kern="1200" noProof="0">
                <a:solidFill>
                  <a:schemeClr val="tx1">
                    <a:tint val="75000"/>
                  </a:schemeClr>
                </a:solidFill>
                <a:latin typeface="+mn-lt"/>
                <a:ea typeface="+mn-ea"/>
                <a:cs typeface="+mn-cs"/>
              </a:defRPr>
            </a:lvl7pPr>
            <a:lvl8pPr marL="3200400" indent="0" algn="ctr" defTabSz="914400" rtl="0" eaLnBrk="1" latinLnBrk="0" hangingPunct="1">
              <a:spcBef>
                <a:spcPts val="1200"/>
              </a:spcBef>
              <a:buFont typeface="Arial" pitchFamily="34" charset="0"/>
              <a:buNone/>
              <a:defRPr lang="en-GB" sz="2200" kern="1200" baseline="0" noProof="0">
                <a:solidFill>
                  <a:schemeClr val="tx1">
                    <a:tint val="75000"/>
                  </a:schemeClr>
                </a:solidFill>
                <a:latin typeface="+mn-lt"/>
                <a:ea typeface="+mn-ea"/>
                <a:cs typeface="+mn-cs"/>
              </a:defRPr>
            </a:lvl8pPr>
            <a:lvl9pPr marL="3657600" indent="0" algn="ctr" defTabSz="914400" rtl="0" eaLnBrk="1" latinLnBrk="0" hangingPunct="1">
              <a:spcBef>
                <a:spcPts val="1200"/>
              </a:spcBef>
              <a:buFont typeface="Arial" pitchFamily="34" charset="0"/>
              <a:buNone/>
              <a:defRPr lang="en-GB" sz="2200" kern="1200" noProof="0">
                <a:solidFill>
                  <a:schemeClr val="tx1">
                    <a:tint val="75000"/>
                  </a:schemeClr>
                </a:solidFill>
                <a:latin typeface="+mn-lt"/>
                <a:ea typeface="+mn-ea"/>
                <a:cs typeface="+mn-cs"/>
              </a:defRPr>
            </a:lvl9pPr>
          </a:lstStyle>
          <a:p>
            <a:pPr algn="ctr" eaLnBrk="1" hangingPunct="1"/>
            <a:r>
              <a:rPr lang="hu-HU" sz="2800" dirty="0" smtClean="0">
                <a:solidFill>
                  <a:schemeClr val="tx1">
                    <a:lumMod val="50000"/>
                    <a:lumOff val="50000"/>
                  </a:schemeClr>
                </a:solidFill>
                <a:latin typeface="+mj-lt"/>
                <a:cs typeface="Calibri" charset="0"/>
              </a:rPr>
              <a:t>Balogh Renáta</a:t>
            </a:r>
          </a:p>
          <a:p>
            <a:pPr algn="ctr"/>
            <a:r>
              <a:rPr lang="hu-HU" sz="1500" dirty="0">
                <a:solidFill>
                  <a:schemeClr val="tx1">
                    <a:lumMod val="50000"/>
                    <a:lumOff val="50000"/>
                  </a:schemeClr>
                </a:solidFill>
                <a:latin typeface="+mj-lt"/>
                <a:cs typeface="Calibri" charset="0"/>
              </a:rPr>
              <a:t>ACG</a:t>
            </a:r>
          </a:p>
          <a:p>
            <a:pPr algn="ctr" eaLnBrk="1" hangingPunct="1"/>
            <a:r>
              <a:rPr lang="hu-HU" sz="2800" dirty="0" smtClean="0">
                <a:solidFill>
                  <a:schemeClr val="tx1">
                    <a:lumMod val="50000"/>
                    <a:lumOff val="50000"/>
                  </a:schemeClr>
                </a:solidFill>
                <a:latin typeface="+mj-lt"/>
                <a:cs typeface="Calibri" charset="0"/>
              </a:rPr>
              <a:t>Ihász Ingrid</a:t>
            </a:r>
          </a:p>
          <a:p>
            <a:pPr algn="ctr" eaLnBrk="1" hangingPunct="1"/>
            <a:r>
              <a:rPr lang="hu-HU" sz="1600" dirty="0" smtClean="0">
                <a:solidFill>
                  <a:schemeClr val="tx1">
                    <a:lumMod val="50000"/>
                    <a:lumOff val="50000"/>
                  </a:schemeClr>
                </a:solidFill>
                <a:latin typeface="+mj-lt"/>
                <a:cs typeface="Calibri" charset="0"/>
              </a:rPr>
              <a:t>MEC</a:t>
            </a:r>
          </a:p>
          <a:p>
            <a:pPr algn="ctr" eaLnBrk="1" hangingPunct="1"/>
            <a:endParaRPr lang="hu-HU" sz="1800" dirty="0" smtClean="0">
              <a:latin typeface="+mj-lt"/>
              <a:cs typeface="Calibri" charset="0"/>
            </a:endParaRPr>
          </a:p>
        </p:txBody>
      </p:sp>
    </p:spTree>
    <p:extLst>
      <p:ext uri="{BB962C8B-B14F-4D97-AF65-F5344CB8AC3E}">
        <p14:creationId xmlns:p14="http://schemas.microsoft.com/office/powerpoint/2010/main" val="1622745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205158001"/>
              </p:ext>
            </p:extLst>
          </p:nvPr>
        </p:nvGraphicFramePr>
        <p:xfrm>
          <a:off x="179512" y="169689"/>
          <a:ext cx="8820472" cy="587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3" name="Szövegdoboz 1"/>
          <p:cNvSpPr txBox="1">
            <a:spLocks noChangeArrowheads="1"/>
          </p:cNvSpPr>
          <p:nvPr/>
        </p:nvSpPr>
        <p:spPr bwMode="auto">
          <a:xfrm>
            <a:off x="2627784" y="1916832"/>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400">
                <a:ea typeface="MS PGothic" panose="020B0600070205080204" pitchFamily="34" charset="-128"/>
              </a:rPr>
              <a:t>Sikeres stratégia csak igaz és releváns fogyasztói insightra építhető.  </a:t>
            </a:r>
          </a:p>
        </p:txBody>
      </p:sp>
      <p:sp>
        <p:nvSpPr>
          <p:cNvPr id="40964" name="Szövegdoboz 3"/>
          <p:cNvSpPr txBox="1">
            <a:spLocks noChangeArrowheads="1"/>
          </p:cNvSpPr>
          <p:nvPr/>
        </p:nvSpPr>
        <p:spPr bwMode="auto">
          <a:xfrm>
            <a:off x="4211960" y="4585452"/>
            <a:ext cx="388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400">
                <a:ea typeface="MS PGothic" panose="020B0600070205080204" pitchFamily="34" charset="-128"/>
              </a:rPr>
              <a:t>Trendek, a kategória jövője</a:t>
            </a:r>
          </a:p>
        </p:txBody>
      </p:sp>
      <p:sp>
        <p:nvSpPr>
          <p:cNvPr id="40965" name="Szövegdoboz 4"/>
          <p:cNvSpPr txBox="1">
            <a:spLocks noChangeArrowheads="1"/>
          </p:cNvSpPr>
          <p:nvPr/>
        </p:nvSpPr>
        <p:spPr bwMode="auto">
          <a:xfrm>
            <a:off x="2483768" y="4585452"/>
            <a:ext cx="388843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lvl="0"/>
            <a:r>
              <a:rPr lang="hu-HU" sz="1400" dirty="0" err="1"/>
              <a:t>Brand</a:t>
            </a:r>
            <a:r>
              <a:rPr lang="hu-HU" sz="1400" dirty="0"/>
              <a:t> </a:t>
            </a:r>
            <a:r>
              <a:rPr lang="hu-HU" sz="1400" dirty="0" err="1"/>
              <a:t>role</a:t>
            </a:r>
            <a:endParaRPr lang="hu-HU" sz="1400" dirty="0"/>
          </a:p>
          <a:p>
            <a:pPr lvl="0"/>
            <a:r>
              <a:rPr lang="hu-HU" sz="1400" dirty="0" err="1"/>
              <a:t>Benefits</a:t>
            </a:r>
            <a:endParaRPr lang="hu-HU" sz="1400" dirty="0"/>
          </a:p>
          <a:p>
            <a:pPr lvl="0"/>
            <a:r>
              <a:rPr lang="hu-HU" sz="1400" dirty="0" err="1"/>
              <a:t>Reason</a:t>
            </a:r>
            <a:r>
              <a:rPr lang="hu-HU" sz="1400" dirty="0"/>
              <a:t> </a:t>
            </a:r>
            <a:r>
              <a:rPr lang="hu-HU" sz="1400" dirty="0" err="1"/>
              <a:t>to</a:t>
            </a:r>
            <a:r>
              <a:rPr lang="hu-HU" sz="1400" dirty="0"/>
              <a:t> </a:t>
            </a:r>
            <a:r>
              <a:rPr lang="hu-HU" sz="1400" dirty="0" err="1" smtClean="0"/>
              <a:t>belive</a:t>
            </a:r>
            <a:endParaRPr lang="hu-HU" sz="1400" dirty="0" smtClean="0"/>
          </a:p>
          <a:p>
            <a:pPr lvl="0"/>
            <a:r>
              <a:rPr lang="hu-HU" sz="1400" dirty="0" err="1" smtClean="0"/>
              <a:t>Personality</a:t>
            </a:r>
            <a:endParaRPr lang="hu-HU" sz="1400" dirty="0"/>
          </a:p>
          <a:p>
            <a:pPr lvl="0"/>
            <a:r>
              <a:rPr lang="hu-HU" sz="1400" dirty="0" err="1"/>
              <a:t>Target</a:t>
            </a:r>
            <a:r>
              <a:rPr lang="hu-HU" sz="1400" dirty="0"/>
              <a:t> </a:t>
            </a:r>
            <a:r>
              <a:rPr lang="hu-HU" sz="1400" dirty="0" err="1"/>
              <a:t>consumer</a:t>
            </a:r>
            <a:endParaRPr lang="hu-HU" sz="1400" dirty="0"/>
          </a:p>
          <a:p>
            <a:pPr lvl="0"/>
            <a:r>
              <a:rPr lang="hu-HU" sz="1400" dirty="0" err="1"/>
              <a:t>Consumer</a:t>
            </a:r>
            <a:r>
              <a:rPr lang="hu-HU" sz="1400" dirty="0"/>
              <a:t> </a:t>
            </a:r>
            <a:r>
              <a:rPr lang="hu-HU" sz="1400" dirty="0" err="1"/>
              <a:t>insight</a:t>
            </a:r>
            <a:endParaRPr lang="hu-HU" sz="1400" dirty="0"/>
          </a:p>
        </p:txBody>
      </p:sp>
    </p:spTree>
    <p:extLst>
      <p:ext uri="{BB962C8B-B14F-4D97-AF65-F5344CB8AC3E}">
        <p14:creationId xmlns:p14="http://schemas.microsoft.com/office/powerpoint/2010/main" val="2223928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ím 1"/>
          <p:cNvSpPr>
            <a:spLocks noGrp="1"/>
          </p:cNvSpPr>
          <p:nvPr>
            <p:ph type="title"/>
          </p:nvPr>
        </p:nvSpPr>
        <p:spPr>
          <a:xfrm>
            <a:off x="-35343" y="89297"/>
            <a:ext cx="9155360" cy="1143000"/>
          </a:xfrm>
        </p:spPr>
        <p:txBody>
          <a:bodyPr>
            <a:normAutofit/>
          </a:bodyPr>
          <a:lstStyle/>
          <a:p>
            <a:pPr>
              <a:defRPr/>
            </a:pPr>
            <a:r>
              <a:rPr lang="hu-HU" altLang="hu-HU" dirty="0">
                <a:latin typeface="+mj-lt"/>
                <a:ea typeface="ＭＳ Ｐゴシック" charset="0"/>
              </a:rPr>
              <a:t>Támogatás – </a:t>
            </a:r>
            <a:r>
              <a:rPr lang="hu-HU" altLang="hu-HU" dirty="0" err="1">
                <a:latin typeface="+mj-lt"/>
                <a:ea typeface="ＭＳ Ｐゴシック" charset="0"/>
              </a:rPr>
              <a:t>promo</a:t>
            </a:r>
            <a:r>
              <a:rPr lang="hu-HU" altLang="hu-HU" dirty="0">
                <a:latin typeface="+mj-lt"/>
                <a:ea typeface="ＭＳ Ｐゴシック" charset="0"/>
              </a:rPr>
              <a:t> videó direkt linkkel</a:t>
            </a:r>
          </a:p>
        </p:txBody>
      </p:sp>
      <p:pic>
        <p:nvPicPr>
          <p:cNvPr id="183299"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341438"/>
            <a:ext cx="8223250"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Egyenes összekötő nyíllal 4"/>
          <p:cNvCxnSpPr/>
          <p:nvPr/>
        </p:nvCxnSpPr>
        <p:spPr>
          <a:xfrm flipH="1">
            <a:off x="7524377" y="1559720"/>
            <a:ext cx="1008063" cy="0"/>
          </a:xfrm>
          <a:prstGeom prst="straightConnector1">
            <a:avLst/>
          </a:prstGeom>
          <a:ln w="53975">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793696"/>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Kép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175" y="1412776"/>
            <a:ext cx="7748290" cy="437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ím 1"/>
          <p:cNvSpPr txBox="1">
            <a:spLocks/>
          </p:cNvSpPr>
          <p:nvPr/>
        </p:nvSpPr>
        <p:spPr>
          <a:xfrm>
            <a:off x="511174" y="198438"/>
            <a:ext cx="8525321" cy="1143000"/>
          </a:xfrm>
          <a:prstGeom prst="rect">
            <a:avLst/>
          </a:prstGeom>
          <a:noFill/>
        </p:spPr>
        <p:txBody>
          <a:bodyPr anchor="ctr">
            <a:normAutofit/>
          </a:bodyPr>
          <a:lstStyle>
            <a:lvl1pPr algn="r">
              <a:defRPr sz="3200" b="1" cap="all">
                <a:latin typeface="Calibri" panose="020F0502020204030204" pitchFamily="34" charset="0"/>
                <a:ea typeface="ＭＳ Ｐゴシック" charset="0"/>
                <a:cs typeface="Open Sans" panose="020B0606030504020204" pitchFamily="34" charset="0"/>
              </a:defRPr>
            </a:lvl1pPr>
            <a:lvl2pPr algn="r">
              <a:defRPr sz="3200" b="1">
                <a:solidFill>
                  <a:srgbClr val="FCB033"/>
                </a:solidFill>
                <a:latin typeface="Arial" charset="0"/>
                <a:cs typeface="Open Sans" pitchFamily="34" charset="0"/>
              </a:defRPr>
            </a:lvl2pPr>
            <a:lvl3pPr algn="r">
              <a:defRPr sz="3200" b="1">
                <a:solidFill>
                  <a:srgbClr val="FCB033"/>
                </a:solidFill>
                <a:latin typeface="Arial" charset="0"/>
                <a:cs typeface="Open Sans" pitchFamily="34" charset="0"/>
              </a:defRPr>
            </a:lvl3pPr>
            <a:lvl4pPr algn="r">
              <a:defRPr sz="3200" b="1">
                <a:solidFill>
                  <a:srgbClr val="FCB033"/>
                </a:solidFill>
                <a:latin typeface="Arial" charset="0"/>
                <a:cs typeface="Open Sans" pitchFamily="34" charset="0"/>
              </a:defRPr>
            </a:lvl4pPr>
            <a:lvl5pPr algn="r">
              <a:defRPr sz="3200" b="1">
                <a:solidFill>
                  <a:srgbClr val="FCB033"/>
                </a:solidFill>
                <a:latin typeface="Arial" charset="0"/>
                <a:cs typeface="Open Sans" pitchFamily="34" charset="0"/>
              </a:defRPr>
            </a:lvl5pPr>
            <a:lvl6pPr marL="457200" algn="ctr" fontAlgn="base">
              <a:spcBef>
                <a:spcPct val="0"/>
              </a:spcBef>
              <a:spcAft>
                <a:spcPct val="0"/>
              </a:spcAft>
              <a:defRPr sz="3600" b="1">
                <a:solidFill>
                  <a:schemeClr val="bg1"/>
                </a:solidFill>
                <a:cs typeface="Open Sans" pitchFamily="34" charset="0"/>
              </a:defRPr>
            </a:lvl6pPr>
            <a:lvl7pPr marL="914400" algn="ctr" fontAlgn="base">
              <a:spcBef>
                <a:spcPct val="0"/>
              </a:spcBef>
              <a:spcAft>
                <a:spcPct val="0"/>
              </a:spcAft>
              <a:defRPr sz="3600" b="1">
                <a:solidFill>
                  <a:schemeClr val="bg1"/>
                </a:solidFill>
                <a:cs typeface="Open Sans" pitchFamily="34" charset="0"/>
              </a:defRPr>
            </a:lvl7pPr>
            <a:lvl8pPr marL="1371600" algn="ctr" fontAlgn="base">
              <a:spcBef>
                <a:spcPct val="0"/>
              </a:spcBef>
              <a:spcAft>
                <a:spcPct val="0"/>
              </a:spcAft>
              <a:defRPr sz="3600" b="1">
                <a:solidFill>
                  <a:schemeClr val="bg1"/>
                </a:solidFill>
                <a:cs typeface="Open Sans" pitchFamily="34" charset="0"/>
              </a:defRPr>
            </a:lvl8pPr>
            <a:lvl9pPr marL="1828800" algn="ctr" fontAlgn="base">
              <a:spcBef>
                <a:spcPct val="0"/>
              </a:spcBef>
              <a:spcAft>
                <a:spcPct val="0"/>
              </a:spcAft>
              <a:defRPr sz="3600" b="1">
                <a:solidFill>
                  <a:schemeClr val="bg1"/>
                </a:solidFill>
                <a:cs typeface="Open Sans" pitchFamily="34" charset="0"/>
              </a:defRPr>
            </a:lvl9pPr>
          </a:lstStyle>
          <a:p>
            <a:pPr>
              <a:defRPr/>
            </a:pPr>
            <a:r>
              <a:rPr lang="hu-HU" altLang="hu-HU" dirty="0">
                <a:solidFill>
                  <a:schemeClr val="accent6"/>
                </a:solidFill>
                <a:latin typeface="+mj-lt"/>
              </a:rPr>
              <a:t>Vissza a természetbe! applikáció</a:t>
            </a:r>
          </a:p>
        </p:txBody>
      </p:sp>
      <p:sp>
        <p:nvSpPr>
          <p:cNvPr id="185348" name="Téglalap 1"/>
          <p:cNvSpPr>
            <a:spLocks noChangeArrowheads="1"/>
          </p:cNvSpPr>
          <p:nvPr/>
        </p:nvSpPr>
        <p:spPr bwMode="auto">
          <a:xfrm>
            <a:off x="4788024" y="6453336"/>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200" dirty="0">
                <a:solidFill>
                  <a:schemeClr val="bg1"/>
                </a:solidFill>
                <a:latin typeface="Open Sans" pitchFamily="34" charset="0"/>
                <a:ea typeface="MS PGothic" panose="020B0600070205080204" pitchFamily="34" charset="-128"/>
              </a:rPr>
              <a:t>https://www.youtube.com/watch?v=1UQLdh45AT4</a:t>
            </a:r>
          </a:p>
        </p:txBody>
      </p:sp>
    </p:spTree>
    <p:extLst>
      <p:ext uri="{BB962C8B-B14F-4D97-AF65-F5344CB8AC3E}">
        <p14:creationId xmlns:p14="http://schemas.microsoft.com/office/powerpoint/2010/main" val="67994693"/>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8" descr="dobd vissza app_kozeli k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80" y="1351881"/>
            <a:ext cx="407828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8" descr="dobd vissza app_kavics kivalaszt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340768"/>
            <a:ext cx="394176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ím 1"/>
          <p:cNvSpPr txBox="1">
            <a:spLocks/>
          </p:cNvSpPr>
          <p:nvPr/>
        </p:nvSpPr>
        <p:spPr>
          <a:xfrm>
            <a:off x="511175" y="198438"/>
            <a:ext cx="8229600" cy="1143000"/>
          </a:xfrm>
          <a:prstGeom prst="rect">
            <a:avLst/>
          </a:prstGeom>
          <a:noFill/>
        </p:spPr>
        <p:txBody>
          <a:bodyPr anchor="ctr">
            <a:normAutofit/>
          </a:bodyPr>
          <a:lstStyle>
            <a:lvl1pPr algn="r">
              <a:defRPr sz="3200" b="1" cap="all">
                <a:latin typeface="Calibri" panose="020F0502020204030204" pitchFamily="34" charset="0"/>
                <a:ea typeface="ＭＳ Ｐゴシック" charset="0"/>
                <a:cs typeface="Open Sans" panose="020B0606030504020204" pitchFamily="34" charset="0"/>
              </a:defRPr>
            </a:lvl1pPr>
            <a:lvl2pPr algn="r">
              <a:defRPr sz="3200" b="1">
                <a:solidFill>
                  <a:srgbClr val="FCB033"/>
                </a:solidFill>
                <a:latin typeface="Arial" charset="0"/>
                <a:cs typeface="Open Sans" pitchFamily="34" charset="0"/>
              </a:defRPr>
            </a:lvl2pPr>
            <a:lvl3pPr algn="r">
              <a:defRPr sz="3200" b="1">
                <a:solidFill>
                  <a:srgbClr val="FCB033"/>
                </a:solidFill>
                <a:latin typeface="Arial" charset="0"/>
                <a:cs typeface="Open Sans" pitchFamily="34" charset="0"/>
              </a:defRPr>
            </a:lvl3pPr>
            <a:lvl4pPr algn="r">
              <a:defRPr sz="3200" b="1">
                <a:solidFill>
                  <a:srgbClr val="FCB033"/>
                </a:solidFill>
                <a:latin typeface="Arial" charset="0"/>
                <a:cs typeface="Open Sans" pitchFamily="34" charset="0"/>
              </a:defRPr>
            </a:lvl4pPr>
            <a:lvl5pPr algn="r">
              <a:defRPr sz="3200" b="1">
                <a:solidFill>
                  <a:srgbClr val="FCB033"/>
                </a:solidFill>
                <a:latin typeface="Arial" charset="0"/>
                <a:cs typeface="Open Sans" pitchFamily="34" charset="0"/>
              </a:defRPr>
            </a:lvl5pPr>
            <a:lvl6pPr marL="457200" algn="ctr" fontAlgn="base">
              <a:spcBef>
                <a:spcPct val="0"/>
              </a:spcBef>
              <a:spcAft>
                <a:spcPct val="0"/>
              </a:spcAft>
              <a:defRPr sz="3600" b="1">
                <a:solidFill>
                  <a:schemeClr val="bg1"/>
                </a:solidFill>
                <a:cs typeface="Open Sans" pitchFamily="34" charset="0"/>
              </a:defRPr>
            </a:lvl6pPr>
            <a:lvl7pPr marL="914400" algn="ctr" fontAlgn="base">
              <a:spcBef>
                <a:spcPct val="0"/>
              </a:spcBef>
              <a:spcAft>
                <a:spcPct val="0"/>
              </a:spcAft>
              <a:defRPr sz="3600" b="1">
                <a:solidFill>
                  <a:schemeClr val="bg1"/>
                </a:solidFill>
                <a:cs typeface="Open Sans" pitchFamily="34" charset="0"/>
              </a:defRPr>
            </a:lvl7pPr>
            <a:lvl8pPr marL="1371600" algn="ctr" fontAlgn="base">
              <a:spcBef>
                <a:spcPct val="0"/>
              </a:spcBef>
              <a:spcAft>
                <a:spcPct val="0"/>
              </a:spcAft>
              <a:defRPr sz="3600" b="1">
                <a:solidFill>
                  <a:schemeClr val="bg1"/>
                </a:solidFill>
                <a:cs typeface="Open Sans" pitchFamily="34" charset="0"/>
              </a:defRPr>
            </a:lvl8pPr>
            <a:lvl9pPr marL="1828800" algn="ctr" fontAlgn="base">
              <a:spcBef>
                <a:spcPct val="0"/>
              </a:spcBef>
              <a:spcAft>
                <a:spcPct val="0"/>
              </a:spcAft>
              <a:defRPr sz="3600" b="1">
                <a:solidFill>
                  <a:schemeClr val="bg1"/>
                </a:solidFill>
                <a:cs typeface="Open Sans" pitchFamily="34" charset="0"/>
              </a:defRPr>
            </a:lvl9pPr>
          </a:lstStyle>
          <a:p>
            <a:pPr>
              <a:defRPr/>
            </a:pPr>
            <a:r>
              <a:rPr lang="hu-HU" altLang="hu-HU" dirty="0">
                <a:solidFill>
                  <a:schemeClr val="accent6"/>
                </a:solidFill>
                <a:latin typeface="+mj-lt"/>
              </a:rPr>
              <a:t>Vissza a természetbe! applikáció</a:t>
            </a:r>
          </a:p>
        </p:txBody>
      </p:sp>
    </p:spTree>
    <p:extLst>
      <p:ext uri="{BB962C8B-B14F-4D97-AF65-F5344CB8AC3E}">
        <p14:creationId xmlns:p14="http://schemas.microsoft.com/office/powerpoint/2010/main" val="407929170"/>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13" descr="dobd vissza app_v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1124744"/>
            <a:ext cx="5041900"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ím 1"/>
          <p:cNvSpPr txBox="1">
            <a:spLocks/>
          </p:cNvSpPr>
          <p:nvPr/>
        </p:nvSpPr>
        <p:spPr>
          <a:xfrm>
            <a:off x="511175" y="198438"/>
            <a:ext cx="8229600" cy="1143000"/>
          </a:xfrm>
          <a:prstGeom prst="rect">
            <a:avLst/>
          </a:prstGeom>
          <a:noFill/>
        </p:spPr>
        <p:txBody>
          <a:bodyPr anchor="ctr">
            <a:normAutofit/>
          </a:bodyPr>
          <a:lstStyle>
            <a:lvl1pPr algn="r">
              <a:defRPr sz="3200" b="1" cap="all">
                <a:latin typeface="Calibri" panose="020F0502020204030204" pitchFamily="34" charset="0"/>
                <a:ea typeface="ＭＳ Ｐゴシック" charset="0"/>
                <a:cs typeface="Open Sans" panose="020B0606030504020204" pitchFamily="34" charset="0"/>
              </a:defRPr>
            </a:lvl1pPr>
            <a:lvl2pPr algn="r">
              <a:defRPr sz="3200" b="1">
                <a:solidFill>
                  <a:srgbClr val="FCB033"/>
                </a:solidFill>
                <a:latin typeface="Arial" charset="0"/>
                <a:cs typeface="Open Sans" pitchFamily="34" charset="0"/>
              </a:defRPr>
            </a:lvl2pPr>
            <a:lvl3pPr algn="r">
              <a:defRPr sz="3200" b="1">
                <a:solidFill>
                  <a:srgbClr val="FCB033"/>
                </a:solidFill>
                <a:latin typeface="Arial" charset="0"/>
                <a:cs typeface="Open Sans" pitchFamily="34" charset="0"/>
              </a:defRPr>
            </a:lvl3pPr>
            <a:lvl4pPr algn="r">
              <a:defRPr sz="3200" b="1">
                <a:solidFill>
                  <a:srgbClr val="FCB033"/>
                </a:solidFill>
                <a:latin typeface="Arial" charset="0"/>
                <a:cs typeface="Open Sans" pitchFamily="34" charset="0"/>
              </a:defRPr>
            </a:lvl4pPr>
            <a:lvl5pPr algn="r">
              <a:defRPr sz="3200" b="1">
                <a:solidFill>
                  <a:srgbClr val="FCB033"/>
                </a:solidFill>
                <a:latin typeface="Arial" charset="0"/>
                <a:cs typeface="Open Sans" pitchFamily="34" charset="0"/>
              </a:defRPr>
            </a:lvl5pPr>
            <a:lvl6pPr marL="457200" algn="ctr" fontAlgn="base">
              <a:spcBef>
                <a:spcPct val="0"/>
              </a:spcBef>
              <a:spcAft>
                <a:spcPct val="0"/>
              </a:spcAft>
              <a:defRPr sz="3600" b="1">
                <a:solidFill>
                  <a:schemeClr val="bg1"/>
                </a:solidFill>
                <a:cs typeface="Open Sans" pitchFamily="34" charset="0"/>
              </a:defRPr>
            </a:lvl6pPr>
            <a:lvl7pPr marL="914400" algn="ctr" fontAlgn="base">
              <a:spcBef>
                <a:spcPct val="0"/>
              </a:spcBef>
              <a:spcAft>
                <a:spcPct val="0"/>
              </a:spcAft>
              <a:defRPr sz="3600" b="1">
                <a:solidFill>
                  <a:schemeClr val="bg1"/>
                </a:solidFill>
                <a:cs typeface="Open Sans" pitchFamily="34" charset="0"/>
              </a:defRPr>
            </a:lvl7pPr>
            <a:lvl8pPr marL="1371600" algn="ctr" fontAlgn="base">
              <a:spcBef>
                <a:spcPct val="0"/>
              </a:spcBef>
              <a:spcAft>
                <a:spcPct val="0"/>
              </a:spcAft>
              <a:defRPr sz="3600" b="1">
                <a:solidFill>
                  <a:schemeClr val="bg1"/>
                </a:solidFill>
                <a:cs typeface="Open Sans" pitchFamily="34" charset="0"/>
              </a:defRPr>
            </a:lvl8pPr>
            <a:lvl9pPr marL="1828800" algn="ctr" fontAlgn="base">
              <a:spcBef>
                <a:spcPct val="0"/>
              </a:spcBef>
              <a:spcAft>
                <a:spcPct val="0"/>
              </a:spcAft>
              <a:defRPr sz="3600" b="1">
                <a:solidFill>
                  <a:schemeClr val="bg1"/>
                </a:solidFill>
                <a:cs typeface="Open Sans" pitchFamily="34" charset="0"/>
              </a:defRPr>
            </a:lvl9pPr>
          </a:lstStyle>
          <a:p>
            <a:pPr>
              <a:defRPr/>
            </a:pPr>
            <a:r>
              <a:rPr lang="hu-HU" altLang="hu-HU" dirty="0">
                <a:solidFill>
                  <a:schemeClr val="accent6"/>
                </a:solidFill>
                <a:latin typeface="+mj-lt"/>
              </a:rPr>
              <a:t>Vissza a természetbe! applikáció</a:t>
            </a:r>
          </a:p>
        </p:txBody>
      </p:sp>
    </p:spTree>
    <p:extLst>
      <p:ext uri="{BB962C8B-B14F-4D97-AF65-F5344CB8AC3E}">
        <p14:creationId xmlns:p14="http://schemas.microsoft.com/office/powerpoint/2010/main" val="3168202133"/>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2"/>
          <p:cNvSpPr>
            <a:spLocks noGrp="1"/>
          </p:cNvSpPr>
          <p:nvPr>
            <p:ph type="title"/>
          </p:nvPr>
        </p:nvSpPr>
        <p:spPr>
          <a:xfrm>
            <a:off x="-180528" y="67800"/>
            <a:ext cx="9142065" cy="1082661"/>
          </a:xfrm>
        </p:spPr>
        <p:txBody>
          <a:bodyPr>
            <a:normAutofit/>
          </a:bodyPr>
          <a:lstStyle/>
          <a:p>
            <a:pPr>
              <a:defRPr/>
            </a:pPr>
            <a:r>
              <a:rPr lang="hu-HU" altLang="hu-HU" dirty="0" smtClean="0">
                <a:latin typeface="+mj-lt"/>
                <a:ea typeface="ＭＳ Ｐゴシック" charset="0"/>
              </a:rPr>
              <a:t>Eredmény: Valóban vissza a természetbe!</a:t>
            </a:r>
          </a:p>
        </p:txBody>
      </p:sp>
      <p:pic>
        <p:nvPicPr>
          <p:cNvPr id="191491" name="Kép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2282" y="1155700"/>
            <a:ext cx="5116512"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Kép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2138" y="4992688"/>
            <a:ext cx="511651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Téglalap 1"/>
          <p:cNvSpPr>
            <a:spLocks noChangeArrowheads="1"/>
          </p:cNvSpPr>
          <p:nvPr/>
        </p:nvSpPr>
        <p:spPr bwMode="auto">
          <a:xfrm>
            <a:off x="4692650" y="6381328"/>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200" dirty="0">
                <a:solidFill>
                  <a:schemeClr val="bg1"/>
                </a:solidFill>
                <a:latin typeface="Open Sans" pitchFamily="34" charset="0"/>
                <a:ea typeface="MS PGothic" panose="020B0600070205080204" pitchFamily="34" charset="-128"/>
              </a:rPr>
              <a:t>https://www.youtube.com/watch?v=ihrbhCEtcHo</a:t>
            </a:r>
          </a:p>
        </p:txBody>
      </p:sp>
    </p:spTree>
    <p:extLst>
      <p:ext uri="{BB962C8B-B14F-4D97-AF65-F5344CB8AC3E}">
        <p14:creationId xmlns:p14="http://schemas.microsoft.com/office/powerpoint/2010/main" val="1521032922"/>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ím 1"/>
          <p:cNvSpPr>
            <a:spLocks noGrp="1"/>
          </p:cNvSpPr>
          <p:nvPr>
            <p:ph type="title"/>
          </p:nvPr>
        </p:nvSpPr>
        <p:spPr>
          <a:xfrm>
            <a:off x="361975" y="188640"/>
            <a:ext cx="8782025" cy="1082661"/>
          </a:xfrm>
        </p:spPr>
        <p:txBody>
          <a:bodyPr>
            <a:normAutofit/>
          </a:bodyPr>
          <a:lstStyle/>
          <a:p>
            <a:pPr>
              <a:defRPr/>
            </a:pPr>
            <a:r>
              <a:rPr lang="hu-HU" altLang="hu-HU" dirty="0">
                <a:latin typeface="+mj-lt"/>
                <a:ea typeface="ＭＳ Ｐゴシック" charset="0"/>
              </a:rPr>
              <a:t>Támogatás – </a:t>
            </a:r>
            <a:r>
              <a:rPr lang="hu-HU" altLang="hu-HU" dirty="0" err="1">
                <a:latin typeface="+mj-lt"/>
                <a:ea typeface="ＭＳ Ｐゴシック" charset="0"/>
              </a:rPr>
              <a:t>videóbannerek</a:t>
            </a:r>
            <a:r>
              <a:rPr lang="hu-HU" altLang="hu-HU" dirty="0">
                <a:latin typeface="+mj-lt"/>
                <a:ea typeface="ＭＳ Ｐゴシック" charset="0"/>
              </a:rPr>
              <a:t> social panellel</a:t>
            </a:r>
          </a:p>
        </p:txBody>
      </p:sp>
      <p:pic>
        <p:nvPicPr>
          <p:cNvPr id="193539" name="Kép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563688"/>
            <a:ext cx="8280400"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542444"/>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nvSpPr>
        <p:spPr>
          <a:xfrm>
            <a:off x="725364" y="3573016"/>
            <a:ext cx="7693269" cy="3746501"/>
          </a:xfrm>
          <a:prstGeom prst="rect">
            <a:avLst/>
          </a:prstGeom>
        </p:spPr>
        <p:txBody>
          <a:bodyPr vert="horz" lIns="0" tIns="0" rIns="0" bIns="0" rtlCol="0" anchor="ctr">
            <a:noAutofit/>
          </a:bodyPr>
          <a:lstStyle>
            <a:lvl1pPr marL="126000" indent="-126000" algn="l" defTabSz="914400" rtl="0" eaLnBrk="1" latinLnBrk="0" hangingPunct="1">
              <a:spcBef>
                <a:spcPts val="1800"/>
              </a:spcBef>
              <a:buFont typeface="Arial" pitchFamily="34" charset="0"/>
              <a:buChar char="•"/>
              <a:defRPr sz="2200" kern="1200">
                <a:solidFill>
                  <a:schemeClr val="tx1"/>
                </a:solidFill>
                <a:latin typeface="+mn-lt"/>
                <a:ea typeface="+mn-ea"/>
                <a:cs typeface="+mn-cs"/>
              </a:defRPr>
            </a:lvl1pPr>
            <a:lvl2pPr marL="540000" indent="-1260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2pPr>
            <a:lvl3pPr marL="900000" indent="-126000" algn="l" defTabSz="914400" rtl="0" eaLnBrk="1" latinLnBrk="0" hangingPunct="1">
              <a:spcBef>
                <a:spcPts val="600"/>
              </a:spcBef>
              <a:buFont typeface="Arial" pitchFamily="34" charset="0"/>
              <a:buChar char="•"/>
              <a:defRPr sz="14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lang="en-GB" sz="2200" kern="1200" noProof="0">
                <a:solidFill>
                  <a:schemeClr val="tx1"/>
                </a:solidFill>
                <a:latin typeface="+mn-lt"/>
                <a:ea typeface="+mn-ea"/>
                <a:cs typeface="+mn-cs"/>
              </a:defRPr>
            </a:lvl5pPr>
            <a:lvl6pPr marL="0" indent="0" algn="l" defTabSz="914400" rtl="0" eaLnBrk="1" latinLnBrk="0" hangingPunct="1">
              <a:spcBef>
                <a:spcPts val="1200"/>
              </a:spcBef>
              <a:buFont typeface="Arial" pitchFamily="34" charset="0"/>
              <a:buNone/>
              <a:defRPr lang="en-GB" sz="2200" kern="1200" noProof="0" dirty="0" smtClean="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lang="en-GB" sz="2200" kern="1200" noProof="0" dirty="0" smtClean="0">
                <a:solidFill>
                  <a:schemeClr val="tx1"/>
                </a:solidFill>
                <a:latin typeface="+mn-lt"/>
                <a:ea typeface="+mn-ea"/>
                <a:cs typeface="+mn-cs"/>
              </a:defRPr>
            </a:lvl7pPr>
            <a:lvl8pPr marL="0" indent="0" algn="l" defTabSz="914400" rtl="0" eaLnBrk="1" latinLnBrk="0" hangingPunct="1">
              <a:spcBef>
                <a:spcPts val="1200"/>
              </a:spcBef>
              <a:buFont typeface="Arial" pitchFamily="34" charset="0"/>
              <a:buNone/>
              <a:defRPr lang="en-GB" sz="2200" kern="1200" baseline="0" noProof="0" dirty="0" smtClean="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lang="en-GB" sz="2200" kern="1200" noProof="0" dirty="0">
                <a:solidFill>
                  <a:schemeClr val="tx1"/>
                </a:solidFill>
                <a:latin typeface="+mn-lt"/>
                <a:ea typeface="+mn-ea"/>
                <a:cs typeface="+mn-cs"/>
              </a:defRPr>
            </a:lvl9pPr>
          </a:lstStyle>
          <a:p>
            <a:pPr marL="0" indent="0" algn="ctr">
              <a:buNone/>
            </a:pPr>
            <a:r>
              <a:rPr lang="hu-HU" sz="3200" b="1" dirty="0" smtClean="0">
                <a:solidFill>
                  <a:schemeClr val="tx1">
                    <a:lumMod val="50000"/>
                    <a:lumOff val="50000"/>
                  </a:schemeClr>
                </a:solidFill>
                <a:latin typeface="+mj-lt"/>
              </a:rPr>
              <a:t>KÉRDÉSEK</a:t>
            </a:r>
            <a:endParaRPr lang="hu-HU" sz="3200" b="1" dirty="0">
              <a:solidFill>
                <a:schemeClr val="tx1">
                  <a:lumMod val="50000"/>
                  <a:lumOff val="50000"/>
                </a:schemeClr>
              </a:solidFill>
              <a:latin typeface="+mj-lt"/>
            </a:endParaRPr>
          </a:p>
        </p:txBody>
      </p:sp>
      <p:sp>
        <p:nvSpPr>
          <p:cNvPr id="6" name="5n"/>
          <p:cNvSpPr>
            <a:spLocks noEditPoints="1"/>
          </p:cNvSpPr>
          <p:nvPr/>
        </p:nvSpPr>
        <p:spPr bwMode="auto">
          <a:xfrm>
            <a:off x="3868253" y="1124744"/>
            <a:ext cx="1407492" cy="3533958"/>
          </a:xfrm>
          <a:custGeom>
            <a:avLst/>
            <a:gdLst>
              <a:gd name="T0" fmla="*/ 109 w 116"/>
              <a:gd name="T1" fmla="*/ 119 h 292"/>
              <a:gd name="T2" fmla="*/ 92 w 116"/>
              <a:gd name="T3" fmla="*/ 144 h 292"/>
              <a:gd name="T4" fmla="*/ 82 w 116"/>
              <a:gd name="T5" fmla="*/ 158 h 292"/>
              <a:gd name="T6" fmla="*/ 78 w 116"/>
              <a:gd name="T7" fmla="*/ 173 h 292"/>
              <a:gd name="T8" fmla="*/ 77 w 116"/>
              <a:gd name="T9" fmla="*/ 188 h 292"/>
              <a:gd name="T10" fmla="*/ 77 w 116"/>
              <a:gd name="T11" fmla="*/ 206 h 292"/>
              <a:gd name="T12" fmla="*/ 70 w 116"/>
              <a:gd name="T13" fmla="*/ 211 h 292"/>
              <a:gd name="T14" fmla="*/ 54 w 116"/>
              <a:gd name="T15" fmla="*/ 212 h 292"/>
              <a:gd name="T16" fmla="*/ 40 w 116"/>
              <a:gd name="T17" fmla="*/ 211 h 292"/>
              <a:gd name="T18" fmla="*/ 33 w 116"/>
              <a:gd name="T19" fmla="*/ 205 h 292"/>
              <a:gd name="T20" fmla="*/ 33 w 116"/>
              <a:gd name="T21" fmla="*/ 188 h 292"/>
              <a:gd name="T22" fmla="*/ 33 w 116"/>
              <a:gd name="T23" fmla="*/ 173 h 292"/>
              <a:gd name="T24" fmla="*/ 35 w 116"/>
              <a:gd name="T25" fmla="*/ 159 h 292"/>
              <a:gd name="T26" fmla="*/ 40 w 116"/>
              <a:gd name="T27" fmla="*/ 145 h 292"/>
              <a:gd name="T28" fmla="*/ 55 w 116"/>
              <a:gd name="T29" fmla="*/ 123 h 292"/>
              <a:gd name="T30" fmla="*/ 69 w 116"/>
              <a:gd name="T31" fmla="*/ 103 h 292"/>
              <a:gd name="T32" fmla="*/ 73 w 116"/>
              <a:gd name="T33" fmla="*/ 84 h 292"/>
              <a:gd name="T34" fmla="*/ 73 w 116"/>
              <a:gd name="T35" fmla="*/ 63 h 292"/>
              <a:gd name="T36" fmla="*/ 70 w 116"/>
              <a:gd name="T37" fmla="*/ 48 h 292"/>
              <a:gd name="T38" fmla="*/ 57 w 116"/>
              <a:gd name="T39" fmla="*/ 42 h 292"/>
              <a:gd name="T40" fmla="*/ 46 w 116"/>
              <a:gd name="T41" fmla="*/ 49 h 292"/>
              <a:gd name="T42" fmla="*/ 43 w 116"/>
              <a:gd name="T43" fmla="*/ 63 h 292"/>
              <a:gd name="T44" fmla="*/ 43 w 116"/>
              <a:gd name="T45" fmla="*/ 78 h 292"/>
              <a:gd name="T46" fmla="*/ 41 w 116"/>
              <a:gd name="T47" fmla="*/ 81 h 292"/>
              <a:gd name="T48" fmla="*/ 35 w 116"/>
              <a:gd name="T49" fmla="*/ 82 h 292"/>
              <a:gd name="T50" fmla="*/ 28 w 116"/>
              <a:gd name="T51" fmla="*/ 83 h 292"/>
              <a:gd name="T52" fmla="*/ 21 w 116"/>
              <a:gd name="T53" fmla="*/ 83 h 292"/>
              <a:gd name="T54" fmla="*/ 7 w 116"/>
              <a:gd name="T55" fmla="*/ 82 h 292"/>
              <a:gd name="T56" fmla="*/ 0 w 116"/>
              <a:gd name="T57" fmla="*/ 77 h 292"/>
              <a:gd name="T58" fmla="*/ 0 w 116"/>
              <a:gd name="T59" fmla="*/ 54 h 292"/>
              <a:gd name="T60" fmla="*/ 4 w 116"/>
              <a:gd name="T61" fmla="*/ 33 h 292"/>
              <a:gd name="T62" fmla="*/ 16 w 116"/>
              <a:gd name="T63" fmla="*/ 16 h 292"/>
              <a:gd name="T64" fmla="*/ 34 w 116"/>
              <a:gd name="T65" fmla="*/ 4 h 292"/>
              <a:gd name="T66" fmla="*/ 58 w 116"/>
              <a:gd name="T67" fmla="*/ 0 h 292"/>
              <a:gd name="T68" fmla="*/ 101 w 116"/>
              <a:gd name="T69" fmla="*/ 15 h 292"/>
              <a:gd name="T70" fmla="*/ 116 w 116"/>
              <a:gd name="T71" fmla="*/ 54 h 292"/>
              <a:gd name="T72" fmla="*/ 116 w 116"/>
              <a:gd name="T73" fmla="*/ 85 h 292"/>
              <a:gd name="T74" fmla="*/ 109 w 116"/>
              <a:gd name="T75" fmla="*/ 119 h 292"/>
              <a:gd name="T76" fmla="*/ 71 w 116"/>
              <a:gd name="T77" fmla="*/ 284 h 292"/>
              <a:gd name="T78" fmla="*/ 55 w 116"/>
              <a:gd name="T79" fmla="*/ 291 h 292"/>
              <a:gd name="T80" fmla="*/ 36 w 116"/>
              <a:gd name="T81" fmla="*/ 285 h 292"/>
              <a:gd name="T82" fmla="*/ 31 w 116"/>
              <a:gd name="T83" fmla="*/ 268 h 292"/>
              <a:gd name="T84" fmla="*/ 32 w 116"/>
              <a:gd name="T85" fmla="*/ 257 h 292"/>
              <a:gd name="T86" fmla="*/ 37 w 116"/>
              <a:gd name="T87" fmla="*/ 248 h 292"/>
              <a:gd name="T88" fmla="*/ 45 w 116"/>
              <a:gd name="T89" fmla="*/ 241 h 292"/>
              <a:gd name="T90" fmla="*/ 55 w 116"/>
              <a:gd name="T91" fmla="*/ 240 h 292"/>
              <a:gd name="T92" fmla="*/ 69 w 116"/>
              <a:gd name="T93" fmla="*/ 243 h 292"/>
              <a:gd name="T94" fmla="*/ 76 w 116"/>
              <a:gd name="T95" fmla="*/ 249 h 292"/>
              <a:gd name="T96" fmla="*/ 78 w 116"/>
              <a:gd name="T97" fmla="*/ 257 h 292"/>
              <a:gd name="T98" fmla="*/ 78 w 116"/>
              <a:gd name="T99" fmla="*/ 267 h 292"/>
              <a:gd name="T100" fmla="*/ 71 w 116"/>
              <a:gd name="T101" fmla="*/ 28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 h="292">
                <a:moveTo>
                  <a:pt x="109" y="119"/>
                </a:moveTo>
                <a:cubicBezTo>
                  <a:pt x="104" y="128"/>
                  <a:pt x="98" y="136"/>
                  <a:pt x="92" y="144"/>
                </a:cubicBezTo>
                <a:cubicBezTo>
                  <a:pt x="87" y="149"/>
                  <a:pt x="84" y="154"/>
                  <a:pt x="82" y="158"/>
                </a:cubicBezTo>
                <a:cubicBezTo>
                  <a:pt x="80" y="163"/>
                  <a:pt x="78" y="168"/>
                  <a:pt x="78" y="173"/>
                </a:cubicBezTo>
                <a:cubicBezTo>
                  <a:pt x="77" y="178"/>
                  <a:pt x="76" y="183"/>
                  <a:pt x="77" y="188"/>
                </a:cubicBezTo>
                <a:cubicBezTo>
                  <a:pt x="77" y="193"/>
                  <a:pt x="77" y="199"/>
                  <a:pt x="77" y="206"/>
                </a:cubicBezTo>
                <a:cubicBezTo>
                  <a:pt x="77" y="209"/>
                  <a:pt x="74" y="211"/>
                  <a:pt x="70" y="211"/>
                </a:cubicBezTo>
                <a:cubicBezTo>
                  <a:pt x="65" y="212"/>
                  <a:pt x="60" y="212"/>
                  <a:pt x="54" y="212"/>
                </a:cubicBezTo>
                <a:cubicBezTo>
                  <a:pt x="49" y="212"/>
                  <a:pt x="44" y="212"/>
                  <a:pt x="40" y="211"/>
                </a:cubicBezTo>
                <a:cubicBezTo>
                  <a:pt x="35" y="211"/>
                  <a:pt x="33" y="209"/>
                  <a:pt x="33" y="205"/>
                </a:cubicBezTo>
                <a:cubicBezTo>
                  <a:pt x="33" y="199"/>
                  <a:pt x="33" y="193"/>
                  <a:pt x="33" y="188"/>
                </a:cubicBezTo>
                <a:cubicBezTo>
                  <a:pt x="33" y="183"/>
                  <a:pt x="33" y="178"/>
                  <a:pt x="33" y="173"/>
                </a:cubicBezTo>
                <a:cubicBezTo>
                  <a:pt x="33" y="169"/>
                  <a:pt x="34" y="164"/>
                  <a:pt x="35" y="159"/>
                </a:cubicBezTo>
                <a:cubicBezTo>
                  <a:pt x="36" y="155"/>
                  <a:pt x="38" y="150"/>
                  <a:pt x="40" y="145"/>
                </a:cubicBezTo>
                <a:cubicBezTo>
                  <a:pt x="45" y="137"/>
                  <a:pt x="50" y="130"/>
                  <a:pt x="55" y="123"/>
                </a:cubicBezTo>
                <a:cubicBezTo>
                  <a:pt x="61" y="117"/>
                  <a:pt x="66" y="110"/>
                  <a:pt x="69" y="103"/>
                </a:cubicBezTo>
                <a:cubicBezTo>
                  <a:pt x="71" y="96"/>
                  <a:pt x="73" y="90"/>
                  <a:pt x="73" y="84"/>
                </a:cubicBezTo>
                <a:cubicBezTo>
                  <a:pt x="73" y="78"/>
                  <a:pt x="73" y="71"/>
                  <a:pt x="73" y="63"/>
                </a:cubicBezTo>
                <a:cubicBezTo>
                  <a:pt x="73" y="57"/>
                  <a:pt x="72" y="52"/>
                  <a:pt x="70" y="48"/>
                </a:cubicBezTo>
                <a:cubicBezTo>
                  <a:pt x="68" y="44"/>
                  <a:pt x="64" y="42"/>
                  <a:pt x="57" y="42"/>
                </a:cubicBezTo>
                <a:cubicBezTo>
                  <a:pt x="51" y="42"/>
                  <a:pt x="47" y="44"/>
                  <a:pt x="46" y="49"/>
                </a:cubicBezTo>
                <a:cubicBezTo>
                  <a:pt x="44" y="54"/>
                  <a:pt x="43" y="59"/>
                  <a:pt x="43" y="63"/>
                </a:cubicBezTo>
                <a:cubicBezTo>
                  <a:pt x="43" y="78"/>
                  <a:pt x="43" y="78"/>
                  <a:pt x="43" y="78"/>
                </a:cubicBezTo>
                <a:cubicBezTo>
                  <a:pt x="43" y="79"/>
                  <a:pt x="43" y="80"/>
                  <a:pt x="41" y="81"/>
                </a:cubicBezTo>
                <a:cubicBezTo>
                  <a:pt x="40" y="81"/>
                  <a:pt x="38" y="82"/>
                  <a:pt x="35" y="82"/>
                </a:cubicBezTo>
                <a:cubicBezTo>
                  <a:pt x="33" y="83"/>
                  <a:pt x="31" y="83"/>
                  <a:pt x="28" y="83"/>
                </a:cubicBezTo>
                <a:cubicBezTo>
                  <a:pt x="26" y="83"/>
                  <a:pt x="23" y="83"/>
                  <a:pt x="21" y="83"/>
                </a:cubicBezTo>
                <a:cubicBezTo>
                  <a:pt x="15" y="83"/>
                  <a:pt x="11" y="83"/>
                  <a:pt x="7" y="82"/>
                </a:cubicBezTo>
                <a:cubicBezTo>
                  <a:pt x="2" y="82"/>
                  <a:pt x="0" y="80"/>
                  <a:pt x="0" y="77"/>
                </a:cubicBezTo>
                <a:cubicBezTo>
                  <a:pt x="0" y="54"/>
                  <a:pt x="0" y="54"/>
                  <a:pt x="0" y="54"/>
                </a:cubicBezTo>
                <a:cubicBezTo>
                  <a:pt x="0" y="47"/>
                  <a:pt x="2" y="40"/>
                  <a:pt x="4" y="33"/>
                </a:cubicBezTo>
                <a:cubicBezTo>
                  <a:pt x="7" y="27"/>
                  <a:pt x="11" y="21"/>
                  <a:pt x="16" y="16"/>
                </a:cubicBezTo>
                <a:cubicBezTo>
                  <a:pt x="21" y="11"/>
                  <a:pt x="27" y="7"/>
                  <a:pt x="34" y="4"/>
                </a:cubicBezTo>
                <a:cubicBezTo>
                  <a:pt x="41" y="1"/>
                  <a:pt x="49" y="0"/>
                  <a:pt x="58" y="0"/>
                </a:cubicBezTo>
                <a:cubicBezTo>
                  <a:pt x="76" y="0"/>
                  <a:pt x="91" y="5"/>
                  <a:pt x="101" y="15"/>
                </a:cubicBezTo>
                <a:cubicBezTo>
                  <a:pt x="111" y="25"/>
                  <a:pt x="116" y="38"/>
                  <a:pt x="116" y="54"/>
                </a:cubicBezTo>
                <a:cubicBezTo>
                  <a:pt x="116" y="85"/>
                  <a:pt x="116" y="85"/>
                  <a:pt x="116" y="85"/>
                </a:cubicBezTo>
                <a:cubicBezTo>
                  <a:pt x="116" y="99"/>
                  <a:pt x="114" y="110"/>
                  <a:pt x="109" y="119"/>
                </a:cubicBezTo>
                <a:close/>
                <a:moveTo>
                  <a:pt x="71" y="284"/>
                </a:moveTo>
                <a:cubicBezTo>
                  <a:pt x="66" y="288"/>
                  <a:pt x="61" y="291"/>
                  <a:pt x="55" y="291"/>
                </a:cubicBezTo>
                <a:cubicBezTo>
                  <a:pt x="45" y="292"/>
                  <a:pt x="39" y="290"/>
                  <a:pt x="36" y="285"/>
                </a:cubicBezTo>
                <a:cubicBezTo>
                  <a:pt x="33" y="280"/>
                  <a:pt x="31" y="275"/>
                  <a:pt x="31" y="268"/>
                </a:cubicBezTo>
                <a:cubicBezTo>
                  <a:pt x="30" y="265"/>
                  <a:pt x="31" y="261"/>
                  <a:pt x="32" y="257"/>
                </a:cubicBezTo>
                <a:cubicBezTo>
                  <a:pt x="33" y="254"/>
                  <a:pt x="34" y="250"/>
                  <a:pt x="37" y="248"/>
                </a:cubicBezTo>
                <a:cubicBezTo>
                  <a:pt x="39" y="245"/>
                  <a:pt x="42" y="243"/>
                  <a:pt x="45" y="241"/>
                </a:cubicBezTo>
                <a:cubicBezTo>
                  <a:pt x="48" y="240"/>
                  <a:pt x="51" y="239"/>
                  <a:pt x="55" y="240"/>
                </a:cubicBezTo>
                <a:cubicBezTo>
                  <a:pt x="61" y="240"/>
                  <a:pt x="66" y="241"/>
                  <a:pt x="69" y="243"/>
                </a:cubicBezTo>
                <a:cubicBezTo>
                  <a:pt x="73" y="244"/>
                  <a:pt x="75" y="246"/>
                  <a:pt x="76" y="249"/>
                </a:cubicBezTo>
                <a:cubicBezTo>
                  <a:pt x="77" y="251"/>
                  <a:pt x="78" y="254"/>
                  <a:pt x="78" y="257"/>
                </a:cubicBezTo>
                <a:cubicBezTo>
                  <a:pt x="78" y="260"/>
                  <a:pt x="78" y="264"/>
                  <a:pt x="78" y="267"/>
                </a:cubicBezTo>
                <a:cubicBezTo>
                  <a:pt x="77" y="274"/>
                  <a:pt x="75" y="279"/>
                  <a:pt x="71" y="284"/>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566927973"/>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Gyakornoki lehetőség az </a:t>
            </a:r>
            <a:r>
              <a:rPr lang="hu-HU" dirty="0" err="1" smtClean="0"/>
              <a:t>MEC-nél</a:t>
            </a:r>
            <a:r>
              <a:rPr lang="hu-HU" dirty="0" smtClean="0"/>
              <a:t>!</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36425">
            <a:off x="2321223" y="1607963"/>
            <a:ext cx="4203435" cy="4248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040129"/>
      </p:ext>
    </p:extLst>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wrap="square">
            <a:normAutofit/>
          </a:bodyPr>
          <a:lstStyle/>
          <a:p>
            <a:r>
              <a:rPr lang="hu-HU" sz="3200" dirty="0" smtClean="0">
                <a:effectLst>
                  <a:outerShdw blurRad="38100" dist="38100" dir="2700000" algn="tl">
                    <a:srgbClr val="000000">
                      <a:alpha val="43137"/>
                    </a:srgbClr>
                  </a:outerShdw>
                </a:effectLst>
                <a:latin typeface="+mj-lt"/>
              </a:rPr>
              <a:t>Köszönjük a figyelmet!</a:t>
            </a:r>
            <a:endParaRPr lang="hu-HU" sz="3200" dirty="0">
              <a:effectLst>
                <a:outerShdw blurRad="38100" dist="38100" dir="2700000" algn="tl">
                  <a:srgbClr val="000000">
                    <a:alpha val="43137"/>
                  </a:srgbClr>
                </a:outerShdw>
              </a:effectLst>
              <a:latin typeface="+mj-lt"/>
            </a:endParaRPr>
          </a:p>
        </p:txBody>
      </p:sp>
      <p:sp>
        <p:nvSpPr>
          <p:cNvPr id="3" name="Alcím 13"/>
          <p:cNvSpPr>
            <a:spLocks noGrp="1"/>
          </p:cNvSpPr>
          <p:nvPr/>
        </p:nvSpPr>
        <p:spPr>
          <a:xfrm>
            <a:off x="685800" y="3861048"/>
            <a:ext cx="7772400" cy="2232248"/>
          </a:xfrm>
          <a:prstGeom prst="rect">
            <a:avLst/>
          </a:prstGeom>
        </p:spPr>
        <p:txBody>
          <a:bodyPr vert="horz" lIns="0" tIns="0" rIns="0" bIns="0" rtlCol="0">
            <a:normAutofit fontScale="77500" lnSpcReduction="20000"/>
          </a:bodyPr>
          <a:lstStyle>
            <a:lvl1pPr marL="0" indent="0" algn="l" defTabSz="914400" rtl="0" eaLnBrk="1" latinLnBrk="0" hangingPunct="1">
              <a:spcBef>
                <a:spcPts val="200"/>
              </a:spcBef>
              <a:buFont typeface="Arial" pitchFamily="34" charset="0"/>
              <a:buNone/>
              <a:defRPr sz="2200" kern="1200">
                <a:solidFill>
                  <a:schemeClr val="tx1"/>
                </a:solidFill>
                <a:latin typeface="+mn-lt"/>
                <a:ea typeface="+mn-ea"/>
                <a:cs typeface="+mn-cs"/>
              </a:defRPr>
            </a:lvl1pPr>
            <a:lvl2pPr marL="457200" indent="0" algn="ctr" defTabSz="914400" rtl="0" eaLnBrk="1" latinLnBrk="0" hangingPunct="1">
              <a:spcBef>
                <a:spcPts val="600"/>
              </a:spcBef>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600"/>
              </a:spcBef>
              <a:buFont typeface="Arial"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spcBef>
                <a:spcPts val="1200"/>
              </a:spcBef>
              <a:buFont typeface="Arial" pitchFamily="34" charset="0"/>
              <a:buNone/>
              <a:defRPr sz="2200" kern="1200">
                <a:solidFill>
                  <a:schemeClr val="tx1">
                    <a:tint val="75000"/>
                  </a:schemeClr>
                </a:solidFill>
                <a:latin typeface="+mn-lt"/>
                <a:ea typeface="+mn-ea"/>
                <a:cs typeface="+mn-cs"/>
              </a:defRPr>
            </a:lvl4pPr>
            <a:lvl5pPr marL="1828800" indent="0" algn="ctr" defTabSz="914400" rtl="0" eaLnBrk="1" latinLnBrk="0" hangingPunct="1">
              <a:spcBef>
                <a:spcPts val="1200"/>
              </a:spcBef>
              <a:buFont typeface="Arial" pitchFamily="34" charset="0"/>
              <a:buNone/>
              <a:defRPr lang="en-GB" sz="2200" kern="1200" noProof="0">
                <a:solidFill>
                  <a:schemeClr val="tx1">
                    <a:tint val="75000"/>
                  </a:schemeClr>
                </a:solidFill>
                <a:latin typeface="+mn-lt"/>
                <a:ea typeface="+mn-ea"/>
                <a:cs typeface="+mn-cs"/>
              </a:defRPr>
            </a:lvl5pPr>
            <a:lvl6pPr marL="2286000" indent="0" algn="ctr" defTabSz="914400" rtl="0" eaLnBrk="1" latinLnBrk="0" hangingPunct="1">
              <a:spcBef>
                <a:spcPts val="1200"/>
              </a:spcBef>
              <a:buFont typeface="Arial" pitchFamily="34" charset="0"/>
              <a:buNone/>
              <a:defRPr lang="en-GB" sz="2200" kern="1200" noProof="0">
                <a:solidFill>
                  <a:schemeClr val="tx1">
                    <a:tint val="75000"/>
                  </a:schemeClr>
                </a:solidFill>
                <a:latin typeface="+mn-lt"/>
                <a:ea typeface="+mn-ea"/>
                <a:cs typeface="+mn-cs"/>
              </a:defRPr>
            </a:lvl6pPr>
            <a:lvl7pPr marL="2743200" indent="0" algn="ctr" defTabSz="914400" rtl="0" eaLnBrk="1" latinLnBrk="0" hangingPunct="1">
              <a:spcBef>
                <a:spcPts val="1200"/>
              </a:spcBef>
              <a:buFont typeface="Arial" pitchFamily="34" charset="0"/>
              <a:buNone/>
              <a:defRPr lang="en-GB" sz="2200" kern="1200" noProof="0">
                <a:solidFill>
                  <a:schemeClr val="tx1">
                    <a:tint val="75000"/>
                  </a:schemeClr>
                </a:solidFill>
                <a:latin typeface="+mn-lt"/>
                <a:ea typeface="+mn-ea"/>
                <a:cs typeface="+mn-cs"/>
              </a:defRPr>
            </a:lvl7pPr>
            <a:lvl8pPr marL="3200400" indent="0" algn="ctr" defTabSz="914400" rtl="0" eaLnBrk="1" latinLnBrk="0" hangingPunct="1">
              <a:spcBef>
                <a:spcPts val="1200"/>
              </a:spcBef>
              <a:buFont typeface="Arial" pitchFamily="34" charset="0"/>
              <a:buNone/>
              <a:defRPr lang="en-GB" sz="2200" kern="1200" baseline="0" noProof="0">
                <a:solidFill>
                  <a:schemeClr val="tx1">
                    <a:tint val="75000"/>
                  </a:schemeClr>
                </a:solidFill>
                <a:latin typeface="+mn-lt"/>
                <a:ea typeface="+mn-ea"/>
                <a:cs typeface="+mn-cs"/>
              </a:defRPr>
            </a:lvl8pPr>
            <a:lvl9pPr marL="3657600" indent="0" algn="ctr" defTabSz="914400" rtl="0" eaLnBrk="1" latinLnBrk="0" hangingPunct="1">
              <a:spcBef>
                <a:spcPts val="1200"/>
              </a:spcBef>
              <a:buFont typeface="Arial" pitchFamily="34" charset="0"/>
              <a:buNone/>
              <a:defRPr lang="en-GB" sz="2200" kern="1200" noProof="0">
                <a:solidFill>
                  <a:schemeClr val="tx1">
                    <a:tint val="75000"/>
                  </a:schemeClr>
                </a:solidFill>
                <a:latin typeface="+mn-lt"/>
                <a:ea typeface="+mn-ea"/>
                <a:cs typeface="+mn-cs"/>
              </a:defRPr>
            </a:lvl9pPr>
          </a:lstStyle>
          <a:p>
            <a:pPr algn="ctr" eaLnBrk="1" hangingPunct="1"/>
            <a:r>
              <a:rPr lang="hu-HU" sz="3900" dirty="0" smtClean="0">
                <a:solidFill>
                  <a:schemeClr val="tx1">
                    <a:lumMod val="50000"/>
                    <a:lumOff val="50000"/>
                  </a:schemeClr>
                </a:solidFill>
                <a:latin typeface="+mj-lt"/>
                <a:cs typeface="Calibri" charset="0"/>
              </a:rPr>
              <a:t>Balogh Renáta</a:t>
            </a:r>
          </a:p>
          <a:p>
            <a:pPr algn="ctr"/>
            <a:r>
              <a:rPr lang="hu-HU" dirty="0">
                <a:solidFill>
                  <a:schemeClr val="tx1">
                    <a:lumMod val="50000"/>
                    <a:lumOff val="50000"/>
                  </a:schemeClr>
                </a:solidFill>
                <a:latin typeface="+mj-lt"/>
                <a:cs typeface="Calibri" charset="0"/>
              </a:rPr>
              <a:t>ACG</a:t>
            </a:r>
          </a:p>
          <a:p>
            <a:pPr algn="ctr"/>
            <a:r>
              <a:rPr lang="hu-HU" dirty="0" err="1" smtClean="0">
                <a:solidFill>
                  <a:schemeClr val="tx1">
                    <a:lumMod val="50000"/>
                    <a:lumOff val="50000"/>
                  </a:schemeClr>
                </a:solidFill>
                <a:latin typeface="+mj-lt"/>
                <a:cs typeface="Calibri" charset="0"/>
              </a:rPr>
              <a:t>balogh.renata</a:t>
            </a:r>
            <a:r>
              <a:rPr lang="hu-HU" dirty="0" smtClean="0">
                <a:solidFill>
                  <a:schemeClr val="tx1">
                    <a:lumMod val="50000"/>
                    <a:lumOff val="50000"/>
                  </a:schemeClr>
                </a:solidFill>
                <a:latin typeface="+mj-lt"/>
                <a:cs typeface="Calibri" charset="0"/>
              </a:rPr>
              <a:t>@</a:t>
            </a:r>
            <a:r>
              <a:rPr lang="hu-HU" dirty="0" err="1" smtClean="0">
                <a:solidFill>
                  <a:schemeClr val="tx1">
                    <a:lumMod val="50000"/>
                    <a:lumOff val="50000"/>
                  </a:schemeClr>
                </a:solidFill>
                <a:latin typeface="+mj-lt"/>
                <a:cs typeface="Calibri" charset="0"/>
              </a:rPr>
              <a:t>acg.hu</a:t>
            </a:r>
            <a:endParaRPr lang="hu-HU" dirty="0">
              <a:solidFill>
                <a:schemeClr val="tx1">
                  <a:lumMod val="50000"/>
                  <a:lumOff val="50000"/>
                </a:schemeClr>
              </a:solidFill>
              <a:latin typeface="+mj-lt"/>
              <a:cs typeface="Calibri" charset="0"/>
            </a:endParaRPr>
          </a:p>
          <a:p>
            <a:pPr algn="ctr" eaLnBrk="1" hangingPunct="1"/>
            <a:endParaRPr lang="hu-HU" sz="3900" dirty="0" smtClean="0">
              <a:solidFill>
                <a:schemeClr val="tx1">
                  <a:lumMod val="50000"/>
                  <a:lumOff val="50000"/>
                </a:schemeClr>
              </a:solidFill>
              <a:latin typeface="+mj-lt"/>
              <a:cs typeface="Calibri" charset="0"/>
            </a:endParaRPr>
          </a:p>
          <a:p>
            <a:pPr algn="ctr" eaLnBrk="1" hangingPunct="1"/>
            <a:r>
              <a:rPr lang="hu-HU" sz="3900" dirty="0" smtClean="0">
                <a:solidFill>
                  <a:schemeClr val="tx1">
                    <a:lumMod val="50000"/>
                    <a:lumOff val="50000"/>
                  </a:schemeClr>
                </a:solidFill>
                <a:latin typeface="+mj-lt"/>
                <a:cs typeface="Calibri" charset="0"/>
              </a:rPr>
              <a:t>Ihász Ingrid</a:t>
            </a:r>
          </a:p>
          <a:p>
            <a:pPr algn="ctr" eaLnBrk="1" hangingPunct="1"/>
            <a:r>
              <a:rPr lang="hu-HU" dirty="0" smtClean="0">
                <a:solidFill>
                  <a:schemeClr val="tx1">
                    <a:lumMod val="50000"/>
                    <a:lumOff val="50000"/>
                  </a:schemeClr>
                </a:solidFill>
                <a:latin typeface="+mj-lt"/>
                <a:cs typeface="Calibri" charset="0"/>
              </a:rPr>
              <a:t>MEC</a:t>
            </a:r>
          </a:p>
          <a:p>
            <a:pPr algn="ctr" eaLnBrk="1" hangingPunct="1"/>
            <a:r>
              <a:rPr lang="hu-HU" dirty="0" err="1" smtClean="0">
                <a:solidFill>
                  <a:schemeClr val="tx1">
                    <a:lumMod val="50000"/>
                    <a:lumOff val="50000"/>
                  </a:schemeClr>
                </a:solidFill>
                <a:latin typeface="+mj-lt"/>
                <a:cs typeface="Calibri" charset="0"/>
              </a:rPr>
              <a:t>ingrid.ihasz</a:t>
            </a:r>
            <a:r>
              <a:rPr lang="hu-HU" dirty="0" smtClean="0">
                <a:solidFill>
                  <a:schemeClr val="tx1">
                    <a:lumMod val="50000"/>
                    <a:lumOff val="50000"/>
                  </a:schemeClr>
                </a:solidFill>
                <a:latin typeface="+mj-lt"/>
                <a:cs typeface="Calibri" charset="0"/>
              </a:rPr>
              <a:t>@</a:t>
            </a:r>
            <a:r>
              <a:rPr lang="hu-HU" dirty="0" err="1" smtClean="0">
                <a:solidFill>
                  <a:schemeClr val="tx1">
                    <a:lumMod val="50000"/>
                    <a:lumOff val="50000"/>
                  </a:schemeClr>
                </a:solidFill>
                <a:latin typeface="+mj-lt"/>
                <a:cs typeface="Calibri" charset="0"/>
              </a:rPr>
              <a:t>mecglobal.com</a:t>
            </a:r>
            <a:endParaRPr lang="hu-HU" dirty="0" smtClean="0">
              <a:solidFill>
                <a:schemeClr val="tx1">
                  <a:lumMod val="50000"/>
                  <a:lumOff val="50000"/>
                </a:schemeClr>
              </a:solidFill>
              <a:latin typeface="+mj-lt"/>
              <a:cs typeface="Calibri" charset="0"/>
            </a:endParaRPr>
          </a:p>
          <a:p>
            <a:pPr algn="ctr" eaLnBrk="1" hangingPunct="1"/>
            <a:endParaRPr lang="hu-HU" sz="1800" dirty="0" smtClean="0">
              <a:solidFill>
                <a:schemeClr val="tx1">
                  <a:lumMod val="50000"/>
                  <a:lumOff val="50000"/>
                </a:schemeClr>
              </a:solidFill>
              <a:latin typeface="+mj-lt"/>
              <a:cs typeface="Calibri" charset="0"/>
            </a:endParaRPr>
          </a:p>
        </p:txBody>
      </p:sp>
    </p:spTree>
    <p:extLst>
      <p:ext uri="{BB962C8B-B14F-4D97-AF65-F5344CB8AC3E}">
        <p14:creationId xmlns:p14="http://schemas.microsoft.com/office/powerpoint/2010/main" val="3918556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2999798555"/>
              </p:ext>
            </p:extLst>
          </p:nvPr>
        </p:nvGraphicFramePr>
        <p:xfrm>
          <a:off x="111125" y="-6523"/>
          <a:ext cx="8820472" cy="587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014" name="Szövegdoboz 5"/>
          <p:cNvSpPr txBox="1">
            <a:spLocks noChangeArrowheads="1"/>
          </p:cNvSpPr>
          <p:nvPr/>
        </p:nvSpPr>
        <p:spPr bwMode="auto">
          <a:xfrm>
            <a:off x="2656746" y="5880128"/>
            <a:ext cx="3887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800" b="1" dirty="0">
                <a:latin typeface="+mj-lt"/>
                <a:ea typeface="MS PGothic" panose="020B0600070205080204" pitchFamily="34" charset="-128"/>
              </a:rPr>
              <a:t>MÁRKAELŐNY</a:t>
            </a:r>
          </a:p>
        </p:txBody>
      </p:sp>
      <p:cxnSp>
        <p:nvCxnSpPr>
          <p:cNvPr id="8" name="Egyenes összekötő nyíllal 7"/>
          <p:cNvCxnSpPr/>
          <p:nvPr/>
        </p:nvCxnSpPr>
        <p:spPr>
          <a:xfrm flipH="1">
            <a:off x="5508104" y="2162533"/>
            <a:ext cx="1291510" cy="5894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3016" name="Szövegdoboz 11"/>
          <p:cNvSpPr txBox="1">
            <a:spLocks noChangeArrowheads="1"/>
          </p:cNvSpPr>
          <p:nvPr/>
        </p:nvSpPr>
        <p:spPr bwMode="auto">
          <a:xfrm>
            <a:off x="-718344" y="1927308"/>
            <a:ext cx="3887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800" b="1" dirty="0">
                <a:latin typeface="+mj-lt"/>
                <a:ea typeface="MS PGothic" panose="020B0600070205080204" pitchFamily="34" charset="-128"/>
              </a:rPr>
              <a:t>MÁRKARELEVANCIA</a:t>
            </a:r>
          </a:p>
        </p:txBody>
      </p:sp>
      <p:cxnSp>
        <p:nvCxnSpPr>
          <p:cNvPr id="10" name="Egyenes összekötő nyíllal 9"/>
          <p:cNvCxnSpPr/>
          <p:nvPr/>
        </p:nvCxnSpPr>
        <p:spPr>
          <a:xfrm>
            <a:off x="2268215" y="2238174"/>
            <a:ext cx="1439862" cy="48736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3018" name="Szövegdoboz 15"/>
          <p:cNvSpPr txBox="1">
            <a:spLocks noChangeArrowheads="1"/>
          </p:cNvSpPr>
          <p:nvPr/>
        </p:nvSpPr>
        <p:spPr bwMode="auto">
          <a:xfrm>
            <a:off x="5792934" y="1749109"/>
            <a:ext cx="3887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800" b="1" dirty="0">
                <a:latin typeface="+mj-lt"/>
                <a:ea typeface="MS PGothic" panose="020B0600070205080204" pitchFamily="34" charset="-128"/>
              </a:rPr>
              <a:t>MÁRKALEHETŐSÉG</a:t>
            </a:r>
          </a:p>
        </p:txBody>
      </p:sp>
      <p:cxnSp>
        <p:nvCxnSpPr>
          <p:cNvPr id="12" name="Egyenes összekötő nyíllal 11"/>
          <p:cNvCxnSpPr/>
          <p:nvPr/>
        </p:nvCxnSpPr>
        <p:spPr>
          <a:xfrm flipV="1">
            <a:off x="4550510" y="4239398"/>
            <a:ext cx="9525" cy="168116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3020" name="Szövegdoboz 19"/>
          <p:cNvSpPr txBox="1">
            <a:spLocks noChangeArrowheads="1"/>
          </p:cNvSpPr>
          <p:nvPr/>
        </p:nvSpPr>
        <p:spPr bwMode="auto">
          <a:xfrm>
            <a:off x="2606616" y="3077725"/>
            <a:ext cx="3887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800" b="1" dirty="0">
                <a:latin typeface="+mj-lt"/>
                <a:ea typeface="MS PGothic" panose="020B0600070205080204" pitchFamily="34" charset="-128"/>
              </a:rPr>
              <a:t>MÁRKAÖTLET</a:t>
            </a:r>
          </a:p>
        </p:txBody>
      </p:sp>
      <p:sp>
        <p:nvSpPr>
          <p:cNvPr id="43021" name="Szövegdoboz 6"/>
          <p:cNvSpPr txBox="1">
            <a:spLocks noChangeArrowheads="1"/>
          </p:cNvSpPr>
          <p:nvPr/>
        </p:nvSpPr>
        <p:spPr bwMode="auto">
          <a:xfrm>
            <a:off x="111125" y="249841"/>
            <a:ext cx="22288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800" dirty="0">
                <a:solidFill>
                  <a:srgbClr val="FF0000"/>
                </a:solidFill>
                <a:latin typeface="+mj-lt"/>
                <a:ea typeface="MS PGothic" panose="020B0600070205080204" pitchFamily="34" charset="-128"/>
              </a:rPr>
              <a:t>A márka olyan mértékben lesz sikeres, amilyen mértékben képes az emberek életét jobbá tenni.</a:t>
            </a:r>
          </a:p>
        </p:txBody>
      </p:sp>
      <p:sp>
        <p:nvSpPr>
          <p:cNvPr id="43022" name="Szövegdoboz 13"/>
          <p:cNvSpPr txBox="1">
            <a:spLocks noChangeArrowheads="1"/>
          </p:cNvSpPr>
          <p:nvPr/>
        </p:nvSpPr>
        <p:spPr bwMode="auto">
          <a:xfrm>
            <a:off x="5262076" y="5847156"/>
            <a:ext cx="3733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800" dirty="0">
                <a:solidFill>
                  <a:srgbClr val="FF0000"/>
                </a:solidFill>
                <a:latin typeface="+mj-lt"/>
                <a:ea typeface="MS PGothic" panose="020B0600070205080204" pitchFamily="34" charset="-128"/>
              </a:rPr>
              <a:t>Egyedi versenyelőny a piacon.</a:t>
            </a:r>
          </a:p>
        </p:txBody>
      </p:sp>
      <p:sp>
        <p:nvSpPr>
          <p:cNvPr id="43023" name="Szövegdoboz 14"/>
          <p:cNvSpPr txBox="1">
            <a:spLocks noChangeArrowheads="1"/>
          </p:cNvSpPr>
          <p:nvPr/>
        </p:nvSpPr>
        <p:spPr bwMode="auto">
          <a:xfrm>
            <a:off x="6622403" y="230246"/>
            <a:ext cx="22288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800" dirty="0">
                <a:solidFill>
                  <a:srgbClr val="FF0000"/>
                </a:solidFill>
                <a:latin typeface="+mj-lt"/>
                <a:ea typeface="MS PGothic" panose="020B0600070205080204" pitchFamily="34" charset="-128"/>
              </a:rPr>
              <a:t>Ahogy az emberek a kategóriát látják az alapvetően meghatározza a márka lehetőségeit.</a:t>
            </a:r>
          </a:p>
        </p:txBody>
      </p:sp>
      <p:sp>
        <p:nvSpPr>
          <p:cNvPr id="19" name="Szövegdoboz 1"/>
          <p:cNvSpPr txBox="1">
            <a:spLocks noChangeArrowheads="1"/>
          </p:cNvSpPr>
          <p:nvPr/>
        </p:nvSpPr>
        <p:spPr bwMode="auto">
          <a:xfrm>
            <a:off x="2658872" y="1742092"/>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400" dirty="0">
                <a:latin typeface="+mj-lt"/>
                <a:ea typeface="MS PGothic" panose="020B0600070205080204" pitchFamily="34" charset="-128"/>
              </a:rPr>
              <a:t>Sikeres stratégia csak igaz és releváns fogyasztói </a:t>
            </a:r>
            <a:r>
              <a:rPr lang="hu-HU" altLang="hu-HU" sz="1400" dirty="0" err="1">
                <a:latin typeface="+mj-lt"/>
                <a:ea typeface="MS PGothic" panose="020B0600070205080204" pitchFamily="34" charset="-128"/>
              </a:rPr>
              <a:t>insightra</a:t>
            </a:r>
            <a:r>
              <a:rPr lang="hu-HU" altLang="hu-HU" sz="1400" dirty="0">
                <a:latin typeface="+mj-lt"/>
                <a:ea typeface="MS PGothic" panose="020B0600070205080204" pitchFamily="34" charset="-128"/>
              </a:rPr>
              <a:t> építhető.  </a:t>
            </a:r>
          </a:p>
        </p:txBody>
      </p:sp>
      <p:sp>
        <p:nvSpPr>
          <p:cNvPr id="20" name="Szövegdoboz 3"/>
          <p:cNvSpPr txBox="1">
            <a:spLocks noChangeArrowheads="1"/>
          </p:cNvSpPr>
          <p:nvPr/>
        </p:nvSpPr>
        <p:spPr bwMode="auto">
          <a:xfrm>
            <a:off x="4211960" y="4585452"/>
            <a:ext cx="388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0"/>
              </a:spcBef>
              <a:buClrTx/>
              <a:buFontTx/>
              <a:buNone/>
            </a:pPr>
            <a:r>
              <a:rPr lang="hu-HU" altLang="hu-HU" sz="1400">
                <a:latin typeface="+mj-lt"/>
                <a:ea typeface="MS PGothic" panose="020B0600070205080204" pitchFamily="34" charset="-128"/>
              </a:rPr>
              <a:t>Trendek, a kategória jövője</a:t>
            </a:r>
          </a:p>
        </p:txBody>
      </p:sp>
      <p:sp>
        <p:nvSpPr>
          <p:cNvPr id="16" name="Szövegdoboz 4"/>
          <p:cNvSpPr txBox="1">
            <a:spLocks noChangeArrowheads="1"/>
          </p:cNvSpPr>
          <p:nvPr/>
        </p:nvSpPr>
        <p:spPr bwMode="auto">
          <a:xfrm>
            <a:off x="2268215" y="4321492"/>
            <a:ext cx="388843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lvl="0"/>
            <a:r>
              <a:rPr lang="hu-HU" sz="1400" dirty="0" err="1">
                <a:latin typeface="+mj-lt"/>
              </a:rPr>
              <a:t>Brand</a:t>
            </a:r>
            <a:r>
              <a:rPr lang="hu-HU" sz="1400" dirty="0">
                <a:latin typeface="+mj-lt"/>
              </a:rPr>
              <a:t> </a:t>
            </a:r>
            <a:r>
              <a:rPr lang="hu-HU" sz="1400" dirty="0" err="1">
                <a:latin typeface="+mj-lt"/>
              </a:rPr>
              <a:t>role</a:t>
            </a:r>
            <a:endParaRPr lang="hu-HU" sz="1400" dirty="0">
              <a:latin typeface="+mj-lt"/>
            </a:endParaRPr>
          </a:p>
          <a:p>
            <a:pPr lvl="0"/>
            <a:r>
              <a:rPr lang="hu-HU" sz="1400" dirty="0" err="1">
                <a:latin typeface="+mj-lt"/>
              </a:rPr>
              <a:t>Benefits</a:t>
            </a:r>
            <a:endParaRPr lang="hu-HU" sz="1400" dirty="0">
              <a:latin typeface="+mj-lt"/>
            </a:endParaRPr>
          </a:p>
          <a:p>
            <a:pPr lvl="0"/>
            <a:r>
              <a:rPr lang="hu-HU" sz="1400" dirty="0" err="1">
                <a:latin typeface="+mj-lt"/>
              </a:rPr>
              <a:t>Reason</a:t>
            </a:r>
            <a:r>
              <a:rPr lang="hu-HU" sz="1400" dirty="0">
                <a:latin typeface="+mj-lt"/>
              </a:rPr>
              <a:t> </a:t>
            </a:r>
            <a:r>
              <a:rPr lang="hu-HU" sz="1400" dirty="0" err="1">
                <a:latin typeface="+mj-lt"/>
              </a:rPr>
              <a:t>to</a:t>
            </a:r>
            <a:r>
              <a:rPr lang="hu-HU" sz="1400" dirty="0">
                <a:latin typeface="+mj-lt"/>
              </a:rPr>
              <a:t> </a:t>
            </a:r>
            <a:r>
              <a:rPr lang="hu-HU" sz="1400" dirty="0" err="1" smtClean="0">
                <a:latin typeface="+mj-lt"/>
              </a:rPr>
              <a:t>belive</a:t>
            </a:r>
            <a:endParaRPr lang="hu-HU" sz="1400" dirty="0" smtClean="0">
              <a:latin typeface="+mj-lt"/>
            </a:endParaRPr>
          </a:p>
          <a:p>
            <a:pPr lvl="0"/>
            <a:r>
              <a:rPr lang="hu-HU" sz="1400" dirty="0" err="1" smtClean="0">
                <a:latin typeface="+mj-lt"/>
              </a:rPr>
              <a:t>Personality</a:t>
            </a:r>
            <a:endParaRPr lang="hu-HU" sz="1400" dirty="0">
              <a:latin typeface="+mj-lt"/>
            </a:endParaRPr>
          </a:p>
          <a:p>
            <a:pPr lvl="0"/>
            <a:r>
              <a:rPr lang="hu-HU" sz="1400" dirty="0" err="1">
                <a:latin typeface="+mj-lt"/>
              </a:rPr>
              <a:t>Target</a:t>
            </a:r>
            <a:r>
              <a:rPr lang="hu-HU" sz="1400" dirty="0">
                <a:latin typeface="+mj-lt"/>
              </a:rPr>
              <a:t> </a:t>
            </a:r>
            <a:r>
              <a:rPr lang="hu-HU" sz="1400" dirty="0" err="1">
                <a:latin typeface="+mj-lt"/>
              </a:rPr>
              <a:t>consumer</a:t>
            </a:r>
            <a:endParaRPr lang="hu-HU" sz="1400" dirty="0">
              <a:latin typeface="+mj-lt"/>
            </a:endParaRPr>
          </a:p>
          <a:p>
            <a:pPr lvl="0"/>
            <a:r>
              <a:rPr lang="hu-HU" sz="1400" dirty="0" err="1">
                <a:latin typeface="+mj-lt"/>
              </a:rPr>
              <a:t>Consumer</a:t>
            </a:r>
            <a:r>
              <a:rPr lang="hu-HU" sz="1400" dirty="0">
                <a:latin typeface="+mj-lt"/>
              </a:rPr>
              <a:t> </a:t>
            </a:r>
            <a:r>
              <a:rPr lang="hu-HU" sz="1400" dirty="0" err="1">
                <a:latin typeface="+mj-lt"/>
              </a:rPr>
              <a:t>insight</a:t>
            </a:r>
            <a:endParaRPr lang="hu-HU" sz="1400" dirty="0">
              <a:latin typeface="+mj-lt"/>
            </a:endParaRPr>
          </a:p>
        </p:txBody>
      </p:sp>
    </p:spTree>
    <p:extLst>
      <p:ext uri="{BB962C8B-B14F-4D97-AF65-F5344CB8AC3E}">
        <p14:creationId xmlns:p14="http://schemas.microsoft.com/office/powerpoint/2010/main" val="4089964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3947553"/>
              </p:ext>
            </p:extLst>
          </p:nvPr>
        </p:nvGraphicFramePr>
        <p:xfrm>
          <a:off x="457200" y="838200"/>
          <a:ext cx="7848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ím 1"/>
          <p:cNvSpPr txBox="1">
            <a:spLocks/>
          </p:cNvSpPr>
          <p:nvPr/>
        </p:nvSpPr>
        <p:spPr>
          <a:xfrm>
            <a:off x="-36512" y="197768"/>
            <a:ext cx="9073008" cy="1143000"/>
          </a:xfrm>
          <a:prstGeom prst="rect">
            <a:avLst/>
          </a:prstGeom>
        </p:spPr>
        <p:txBody>
          <a:bodyPr/>
          <a:lstStyle>
            <a:lvl1pPr algn="r" rtl="0" eaLnBrk="0" fontAlgn="base" hangingPunct="0">
              <a:spcBef>
                <a:spcPct val="0"/>
              </a:spcBef>
              <a:spcAft>
                <a:spcPct val="0"/>
              </a:spcAft>
              <a:defRPr sz="3200" b="1" kern="1200" cap="all">
                <a:solidFill>
                  <a:srgbClr val="FCB033"/>
                </a:solidFill>
                <a:latin typeface="Arial" panose="020B0604020202020204" pitchFamily="34" charset="0"/>
                <a:ea typeface="MS PGothic" panose="020B0600070205080204" pitchFamily="34" charset="-128"/>
                <a:cs typeface="Open Sans" panose="020B0606030504020204" pitchFamily="34" charset="0"/>
              </a:defRPr>
            </a:lvl1pPr>
            <a:lvl2pPr algn="r" rtl="0" eaLnBrk="0" fontAlgn="base" hangingPunct="0">
              <a:spcBef>
                <a:spcPct val="0"/>
              </a:spcBef>
              <a:spcAft>
                <a:spcPct val="0"/>
              </a:spcAft>
              <a:defRPr sz="3200" b="1">
                <a:solidFill>
                  <a:srgbClr val="FCB033"/>
                </a:solidFill>
                <a:latin typeface="Arial" charset="0"/>
                <a:ea typeface="MS PGothic" panose="020B0600070205080204" pitchFamily="34" charset="-128"/>
                <a:cs typeface="Open Sans" pitchFamily="34" charset="0"/>
              </a:defRPr>
            </a:lvl2pPr>
            <a:lvl3pPr algn="r" rtl="0" eaLnBrk="0" fontAlgn="base" hangingPunct="0">
              <a:spcBef>
                <a:spcPct val="0"/>
              </a:spcBef>
              <a:spcAft>
                <a:spcPct val="0"/>
              </a:spcAft>
              <a:defRPr sz="3200" b="1">
                <a:solidFill>
                  <a:srgbClr val="FCB033"/>
                </a:solidFill>
                <a:latin typeface="Arial" charset="0"/>
                <a:ea typeface="MS PGothic" panose="020B0600070205080204" pitchFamily="34" charset="-128"/>
                <a:cs typeface="Open Sans" pitchFamily="34" charset="0"/>
              </a:defRPr>
            </a:lvl3pPr>
            <a:lvl4pPr algn="r" rtl="0" eaLnBrk="0" fontAlgn="base" hangingPunct="0">
              <a:spcBef>
                <a:spcPct val="0"/>
              </a:spcBef>
              <a:spcAft>
                <a:spcPct val="0"/>
              </a:spcAft>
              <a:defRPr sz="3200" b="1">
                <a:solidFill>
                  <a:srgbClr val="FCB033"/>
                </a:solidFill>
                <a:latin typeface="Arial" charset="0"/>
                <a:ea typeface="MS PGothic" panose="020B0600070205080204" pitchFamily="34" charset="-128"/>
                <a:cs typeface="Open Sans" pitchFamily="34" charset="0"/>
              </a:defRPr>
            </a:lvl4pPr>
            <a:lvl5pPr algn="r" rtl="0" eaLnBrk="0" fontAlgn="base" hangingPunct="0">
              <a:spcBef>
                <a:spcPct val="0"/>
              </a:spcBef>
              <a:spcAft>
                <a:spcPct val="0"/>
              </a:spcAft>
              <a:defRPr sz="3200" b="1">
                <a:solidFill>
                  <a:srgbClr val="FCB033"/>
                </a:solidFill>
                <a:latin typeface="Arial" charset="0"/>
                <a:ea typeface="MS PGothic" panose="020B0600070205080204" pitchFamily="34" charset="-128"/>
                <a:cs typeface="Open Sans" pitchFamily="34" charset="0"/>
              </a:defRPr>
            </a:lvl5pPr>
            <a:lvl6pPr marL="457200" algn="ctr" rtl="0" fontAlgn="base">
              <a:spcBef>
                <a:spcPct val="0"/>
              </a:spcBef>
              <a:spcAft>
                <a:spcPct val="0"/>
              </a:spcAft>
              <a:defRPr sz="3600" b="1">
                <a:solidFill>
                  <a:schemeClr val="bg1"/>
                </a:solidFill>
                <a:latin typeface="Open Sans" pitchFamily="34" charset="0"/>
                <a:cs typeface="Open Sans" pitchFamily="34" charset="0"/>
              </a:defRPr>
            </a:lvl6pPr>
            <a:lvl7pPr marL="914400" algn="ctr" rtl="0" fontAlgn="base">
              <a:spcBef>
                <a:spcPct val="0"/>
              </a:spcBef>
              <a:spcAft>
                <a:spcPct val="0"/>
              </a:spcAft>
              <a:defRPr sz="3600" b="1">
                <a:solidFill>
                  <a:schemeClr val="bg1"/>
                </a:solidFill>
                <a:latin typeface="Open Sans" pitchFamily="34" charset="0"/>
                <a:cs typeface="Open Sans" pitchFamily="34" charset="0"/>
              </a:defRPr>
            </a:lvl7pPr>
            <a:lvl8pPr marL="1371600" algn="ctr" rtl="0" fontAlgn="base">
              <a:spcBef>
                <a:spcPct val="0"/>
              </a:spcBef>
              <a:spcAft>
                <a:spcPct val="0"/>
              </a:spcAft>
              <a:defRPr sz="3600" b="1">
                <a:solidFill>
                  <a:schemeClr val="bg1"/>
                </a:solidFill>
                <a:latin typeface="Open Sans" pitchFamily="34" charset="0"/>
                <a:cs typeface="Open Sans" pitchFamily="34" charset="0"/>
              </a:defRPr>
            </a:lvl8pPr>
            <a:lvl9pPr marL="1828800" algn="ctr" rtl="0" fontAlgn="base">
              <a:spcBef>
                <a:spcPct val="0"/>
              </a:spcBef>
              <a:spcAft>
                <a:spcPct val="0"/>
              </a:spcAft>
              <a:defRPr sz="3600" b="1">
                <a:solidFill>
                  <a:schemeClr val="bg1"/>
                </a:solidFill>
                <a:latin typeface="Open Sans" pitchFamily="34" charset="0"/>
                <a:cs typeface="Open Sans" pitchFamily="34" charset="0"/>
              </a:defRPr>
            </a:lvl9pPr>
          </a:lstStyle>
          <a:p>
            <a:pPr>
              <a:defRPr/>
            </a:pPr>
            <a:r>
              <a:rPr lang="hu-HU" sz="2800" dirty="0">
                <a:latin typeface="+mj-lt"/>
                <a:ea typeface="Open Sans" panose="020B0606030504020204" pitchFamily="34" charset="0"/>
                <a:cs typeface="Arial" panose="020B0604020202020204" pitchFamily="34" charset="0"/>
              </a:rPr>
              <a:t>Integrált stratégiai keretrendszer</a:t>
            </a:r>
          </a:p>
        </p:txBody>
      </p:sp>
    </p:spTree>
    <p:extLst>
      <p:ext uri="{BB962C8B-B14F-4D97-AF65-F5344CB8AC3E}">
        <p14:creationId xmlns:p14="http://schemas.microsoft.com/office/powerpoint/2010/main" val="2139769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19017" y="-99392"/>
            <a:ext cx="8517479" cy="1143000"/>
          </a:xfrm>
        </p:spPr>
        <p:txBody>
          <a:bodyPr>
            <a:normAutofit/>
          </a:bodyPr>
          <a:lstStyle/>
          <a:p>
            <a:pPr>
              <a:defRPr/>
            </a:pPr>
            <a:r>
              <a:rPr lang="hu-HU" sz="2800" dirty="0">
                <a:latin typeface="+mj-lt"/>
              </a:rPr>
              <a:t>A technológia mindent megváltoztat….</a:t>
            </a:r>
          </a:p>
        </p:txBody>
      </p:sp>
      <p:pic>
        <p:nvPicPr>
          <p:cNvPr id="4" name="Picture 2" descr="http://itechnow.com/wp-content/uploads/2013/03/2005-2013-ap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692696"/>
            <a:ext cx="5400600" cy="54006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6874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rotWithShape="1">
          <a:blip r:embed="rId3">
            <a:extLst>
              <a:ext uri="{28A0092B-C50C-407E-A947-70E740481C1C}">
                <a14:useLocalDpi xmlns:a14="http://schemas.microsoft.com/office/drawing/2010/main" val="0"/>
              </a:ext>
            </a:extLst>
          </a:blip>
          <a:srcRect t="3672"/>
          <a:stretch/>
        </p:blipFill>
        <p:spPr>
          <a:xfrm>
            <a:off x="4676129" y="141061"/>
            <a:ext cx="3928319" cy="6024243"/>
          </a:xfrm>
          <a:prstGeom prst="rect">
            <a:avLst/>
          </a:prstGeom>
        </p:spPr>
      </p:pic>
      <p:pic>
        <p:nvPicPr>
          <p:cNvPr id="4" name="Kép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316" y="106972"/>
            <a:ext cx="3981668" cy="6047955"/>
          </a:xfrm>
          <a:prstGeom prst="rect">
            <a:avLst/>
          </a:prstGeom>
        </p:spPr>
      </p:pic>
    </p:spTree>
    <p:extLst>
      <p:ext uri="{BB962C8B-B14F-4D97-AF65-F5344CB8AC3E}">
        <p14:creationId xmlns:p14="http://schemas.microsoft.com/office/powerpoint/2010/main" val="1428514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rtalom helye 7" descr="feature-212-scott-cook-pop_7215.jpg"/>
          <p:cNvPicPr>
            <a:picLocks noChangeAspect="1"/>
          </p:cNvPicPr>
          <p:nvPr/>
        </p:nvPicPr>
        <p:blipFill>
          <a:blip r:embed="rId3" cstate="print"/>
          <a:stretch>
            <a:fillRect/>
          </a:stretch>
        </p:blipFill>
        <p:spPr>
          <a:xfrm>
            <a:off x="4388508" y="861642"/>
            <a:ext cx="4104456" cy="5015630"/>
          </a:xfrm>
          <a:prstGeom prst="rect">
            <a:avLst/>
          </a:prstGeom>
          <a:ln>
            <a:noFill/>
          </a:ln>
          <a:effectLst>
            <a:softEdge rad="112500"/>
          </a:effectLst>
        </p:spPr>
      </p:pic>
      <p:sp>
        <p:nvSpPr>
          <p:cNvPr id="4" name="Tartalom helye 6"/>
          <p:cNvSpPr txBox="1">
            <a:spLocks/>
          </p:cNvSpPr>
          <p:nvPr/>
        </p:nvSpPr>
        <p:spPr>
          <a:xfrm>
            <a:off x="320409" y="1291149"/>
            <a:ext cx="4068099" cy="388843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000" kern="1200">
                <a:solidFill>
                  <a:schemeClr val="tx1"/>
                </a:solidFill>
                <a:latin typeface="Trebuchet MS"/>
                <a:ea typeface="+mn-ea"/>
                <a:cs typeface="Trebuchet MS"/>
              </a:defRPr>
            </a:lvl2pPr>
            <a:lvl3pPr marL="1143000" indent="-228600" algn="l" defTabSz="457200" rtl="0" eaLnBrk="1" latinLnBrk="0" hangingPunct="1">
              <a:spcBef>
                <a:spcPct val="20000"/>
              </a:spcBef>
              <a:buFont typeface="Arial"/>
              <a:buChar char="•"/>
              <a:defRPr sz="1600" kern="1200">
                <a:solidFill>
                  <a:schemeClr val="tx1"/>
                </a:solidFill>
                <a:latin typeface="Trebuchet MS"/>
                <a:ea typeface="+mn-ea"/>
                <a:cs typeface="Trebuchet MS"/>
              </a:defRPr>
            </a:lvl3pPr>
            <a:lvl4pPr marL="1600200" indent="-228600" algn="l" defTabSz="457200" rtl="0" eaLnBrk="1" latinLnBrk="0" hangingPunct="1">
              <a:spcBef>
                <a:spcPct val="20000"/>
              </a:spcBef>
              <a:buFont typeface="Arial"/>
              <a:buChar char="–"/>
              <a:defRPr sz="1400" kern="1200">
                <a:solidFill>
                  <a:schemeClr val="tx1"/>
                </a:solidFill>
                <a:latin typeface="Trebuchet MS"/>
                <a:ea typeface="+mn-ea"/>
                <a:cs typeface="Trebuchet MS"/>
              </a:defRPr>
            </a:lvl4pPr>
            <a:lvl5pPr marL="2057400" indent="-228600" algn="l" defTabSz="457200" rtl="0" eaLnBrk="1" latinLnBrk="0" hangingPunct="1">
              <a:spcBef>
                <a:spcPct val="20000"/>
              </a:spcBef>
              <a:buFont typeface="Arial"/>
              <a:buChar char="»"/>
              <a:defRPr sz="1200" kern="1200">
                <a:solidFill>
                  <a:schemeClr val="tx1"/>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b="1" dirty="0" smtClean="0">
                <a:solidFill>
                  <a:schemeClr val="tx1">
                    <a:lumMod val="50000"/>
                    <a:lumOff val="50000"/>
                  </a:schemeClr>
                </a:solidFill>
              </a:rPr>
              <a:t>„</a:t>
            </a:r>
            <a:r>
              <a:rPr lang="en-US" sz="3600" b="1" dirty="0" smtClean="0">
                <a:solidFill>
                  <a:schemeClr val="tx1">
                    <a:lumMod val="50000"/>
                    <a:lumOff val="50000"/>
                  </a:schemeClr>
                </a:solidFill>
                <a:latin typeface="aret MS"/>
              </a:rPr>
              <a:t>A brand is no longer what we tell the consumer it is – it is what consumers tell each other it is.”</a:t>
            </a:r>
            <a:endParaRPr lang="hu-HU" sz="3600" b="1" dirty="0" smtClean="0">
              <a:solidFill>
                <a:schemeClr val="tx1">
                  <a:lumMod val="50000"/>
                  <a:lumOff val="50000"/>
                </a:schemeClr>
              </a:solidFill>
              <a:latin typeface="aret MS"/>
            </a:endParaRPr>
          </a:p>
          <a:p>
            <a:pPr>
              <a:buFont typeface="Arial"/>
              <a:buNone/>
            </a:pPr>
            <a:r>
              <a:rPr lang="hu-HU" sz="3600" dirty="0" smtClean="0">
                <a:solidFill>
                  <a:schemeClr val="tx1">
                    <a:lumMod val="50000"/>
                    <a:lumOff val="50000"/>
                  </a:schemeClr>
                </a:solidFill>
                <a:latin typeface="aret MS"/>
              </a:rPr>
              <a:t>	</a:t>
            </a:r>
            <a:r>
              <a:rPr lang="en-US" sz="1600" i="1" dirty="0" smtClean="0">
                <a:solidFill>
                  <a:schemeClr val="tx1">
                    <a:lumMod val="50000"/>
                    <a:lumOff val="50000"/>
                  </a:schemeClr>
                </a:solidFill>
                <a:latin typeface="aret MS"/>
              </a:rPr>
              <a:t>Scott D. Cook, Founder and Chairman of the Executive Committee – Intuit Board of Directors – P&amp;G</a:t>
            </a:r>
            <a:endParaRPr lang="hu-HU" sz="1600" i="1" dirty="0" smtClean="0">
              <a:solidFill>
                <a:schemeClr val="tx1">
                  <a:lumMod val="50000"/>
                  <a:lumOff val="50000"/>
                </a:schemeClr>
              </a:solidFill>
              <a:latin typeface="aret MS"/>
            </a:endParaRPr>
          </a:p>
          <a:p>
            <a:endParaRPr lang="hu-HU" dirty="0">
              <a:latin typeface="aret MS"/>
            </a:endParaRPr>
          </a:p>
        </p:txBody>
      </p:sp>
    </p:spTree>
    <p:extLst>
      <p:ext uri="{BB962C8B-B14F-4D97-AF65-F5344CB8AC3E}">
        <p14:creationId xmlns:p14="http://schemas.microsoft.com/office/powerpoint/2010/main" val="808708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3568" y="-81862"/>
            <a:ext cx="8229600" cy="1143000"/>
          </a:xfrm>
        </p:spPr>
        <p:txBody>
          <a:bodyPr/>
          <a:lstStyle/>
          <a:p>
            <a:r>
              <a:rPr lang="hu-HU" dirty="0">
                <a:latin typeface="+mj-lt"/>
              </a:rPr>
              <a:t>Az új típusú fogyasztó ereje</a:t>
            </a:r>
          </a:p>
        </p:txBody>
      </p:sp>
      <p:graphicFrame>
        <p:nvGraphicFramePr>
          <p:cNvPr id="3" name="Diagram 2"/>
          <p:cNvGraphicFramePr/>
          <p:nvPr>
            <p:extLst>
              <p:ext uri="{D42A27DB-BD31-4B8C-83A1-F6EECF244321}">
                <p14:modId xmlns:p14="http://schemas.microsoft.com/office/powerpoint/2010/main" val="3448335826"/>
              </p:ext>
            </p:extLst>
          </p:nvPr>
        </p:nvGraphicFramePr>
        <p:xfrm>
          <a:off x="251520" y="980728"/>
          <a:ext cx="8604448"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https://timedotcom.files.wordpress.com/2014/06/smartphone-app-man.jpg?quality=65&amp;strip=color&amp;w=11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529"/>
          <a:stretch/>
        </p:blipFill>
        <p:spPr bwMode="auto">
          <a:xfrm>
            <a:off x="3511277" y="1052738"/>
            <a:ext cx="2016224" cy="20691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Photo Courtesy of Google Imag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0560" y="4057328"/>
            <a:ext cx="2286000" cy="19288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Képtalálat a következőre: „brand”"/>
          <p:cNvPicPr>
            <a:picLocks noChangeAspect="1" noChangeArrowheads="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07827" y="3950171"/>
            <a:ext cx="2143125" cy="21431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007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591394"/>
            <a:ext cx="3836121" cy="3341662"/>
          </a:xfrm>
          <a:prstGeom prst="rect">
            <a:avLst/>
          </a:prstGeom>
          <a:effectLst>
            <a:outerShdw blurRad="50800" dist="38100" dir="5400000" algn="t" rotWithShape="0">
              <a:prstClr val="black">
                <a:alpha val="40000"/>
              </a:prstClr>
            </a:outerShdw>
          </a:effectLst>
        </p:spPr>
      </p:pic>
      <p:sp>
        <p:nvSpPr>
          <p:cNvPr id="2" name="Title 1"/>
          <p:cNvSpPr>
            <a:spLocks noGrp="1"/>
          </p:cNvSpPr>
          <p:nvPr>
            <p:ph type="title"/>
          </p:nvPr>
        </p:nvSpPr>
        <p:spPr>
          <a:xfrm>
            <a:off x="-1620688" y="-152855"/>
            <a:ext cx="10667528" cy="1143000"/>
          </a:xfrm>
        </p:spPr>
        <p:txBody>
          <a:bodyPr>
            <a:noAutofit/>
          </a:bodyPr>
          <a:lstStyle/>
          <a:p>
            <a:r>
              <a:rPr lang="hu-HU" sz="2800" dirty="0">
                <a:latin typeface="+mj-lt"/>
              </a:rPr>
              <a:t>Az elköteleződés szabályai megváltoztak!</a:t>
            </a:r>
            <a:endParaRPr lang="en-US" sz="2800" dirty="0">
              <a:latin typeface="+mj-lt"/>
            </a:endParaRPr>
          </a:p>
        </p:txBody>
      </p:sp>
      <p:grpSp>
        <p:nvGrpSpPr>
          <p:cNvPr id="3" name="Group 2"/>
          <p:cNvGrpSpPr/>
          <p:nvPr/>
        </p:nvGrpSpPr>
        <p:grpSpPr>
          <a:xfrm>
            <a:off x="294339" y="699334"/>
            <a:ext cx="3485573" cy="3048000"/>
            <a:chOff x="447346" y="1065678"/>
            <a:chExt cx="3485573" cy="30480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346" y="1065678"/>
              <a:ext cx="3485573" cy="3048000"/>
            </a:xfrm>
            <a:prstGeom prst="rect">
              <a:avLst/>
            </a:prstGeom>
            <a:effectLst>
              <a:outerShdw blurRad="50800" dist="38100" dir="5400000" algn="t" rotWithShape="0">
                <a:prstClr val="black">
                  <a:alpha val="40000"/>
                </a:prstClr>
              </a:outerShdw>
            </a:effectLst>
          </p:spPr>
        </p:pic>
        <p:sp>
          <p:nvSpPr>
            <p:cNvPr id="15" name="Rectangle 14"/>
            <p:cNvSpPr/>
            <p:nvPr/>
          </p:nvSpPr>
          <p:spPr>
            <a:xfrm>
              <a:off x="533218" y="1880673"/>
              <a:ext cx="3368974" cy="1107996"/>
            </a:xfrm>
            <a:prstGeom prst="rect">
              <a:avLst/>
            </a:prstGeom>
          </p:spPr>
          <p:txBody>
            <a:bodyPr wrap="square">
              <a:spAutoFit/>
            </a:bodyPr>
            <a:lstStyle/>
            <a:p>
              <a:pPr algn="ctr"/>
              <a:r>
                <a:rPr lang="en-US" sz="3000" b="1" dirty="0" smtClean="0">
                  <a:solidFill>
                    <a:schemeClr val="accent6"/>
                  </a:solidFill>
                </a:rPr>
                <a:t>PA</a:t>
              </a:r>
              <a:r>
                <a:rPr lang="hu-HU" sz="3000" b="1" dirty="0" smtClean="0">
                  <a:solidFill>
                    <a:schemeClr val="accent6"/>
                  </a:solidFill>
                </a:rPr>
                <a:t>SSZÍV</a:t>
              </a:r>
              <a:endParaRPr lang="en-US" sz="3000" b="1" dirty="0" smtClean="0">
                <a:solidFill>
                  <a:schemeClr val="accent6"/>
                </a:solidFill>
              </a:endParaRPr>
            </a:p>
            <a:p>
              <a:pPr algn="ctr"/>
              <a:r>
                <a:rPr lang="hu-HU" sz="3000" b="1" dirty="0" smtClean="0">
                  <a:solidFill>
                    <a:schemeClr val="accent6"/>
                  </a:solidFill>
                </a:rPr>
                <a:t>FOGYASZTÓ</a:t>
              </a:r>
              <a:r>
                <a:rPr lang="en-US" sz="3600" b="1" dirty="0" smtClean="0">
                  <a:solidFill>
                    <a:schemeClr val="accent6"/>
                  </a:solidFill>
                </a:rPr>
                <a:t> </a:t>
              </a:r>
              <a:endParaRPr lang="en-US" sz="3600" b="1" dirty="0">
                <a:solidFill>
                  <a:schemeClr val="accent6"/>
                </a:solidFill>
              </a:endParaRPr>
            </a:p>
          </p:txBody>
        </p:sp>
      </p:grpSp>
      <p:sp>
        <p:nvSpPr>
          <p:cNvPr id="13" name="Rectangle 12"/>
          <p:cNvSpPr/>
          <p:nvPr/>
        </p:nvSpPr>
        <p:spPr>
          <a:xfrm>
            <a:off x="5058515" y="1435682"/>
            <a:ext cx="3798095" cy="1015663"/>
          </a:xfrm>
          <a:prstGeom prst="rect">
            <a:avLst/>
          </a:prstGeom>
        </p:spPr>
        <p:txBody>
          <a:bodyPr wrap="square">
            <a:spAutoFit/>
          </a:bodyPr>
          <a:lstStyle/>
          <a:p>
            <a:pPr algn="ctr"/>
            <a:r>
              <a:rPr lang="hu-HU" sz="3000" b="1" dirty="0" smtClean="0">
                <a:solidFill>
                  <a:schemeClr val="accent6"/>
                </a:solidFill>
              </a:rPr>
              <a:t>FELHATALMAZOTT KÖZÖNSÉG</a:t>
            </a:r>
            <a:endParaRPr lang="en-US" sz="3000" dirty="0">
              <a:solidFill>
                <a:schemeClr val="accent6"/>
              </a:solidFill>
            </a:endParaRPr>
          </a:p>
        </p:txBody>
      </p:sp>
      <p:sp>
        <p:nvSpPr>
          <p:cNvPr id="4" name="Rectangle 3"/>
          <p:cNvSpPr/>
          <p:nvPr/>
        </p:nvSpPr>
        <p:spPr>
          <a:xfrm>
            <a:off x="640676" y="2843424"/>
            <a:ext cx="2792898" cy="830997"/>
          </a:xfrm>
          <a:prstGeom prst="rect">
            <a:avLst/>
          </a:prstGeom>
        </p:spPr>
        <p:txBody>
          <a:bodyPr wrap="square">
            <a:spAutoFit/>
          </a:bodyPr>
          <a:lstStyle/>
          <a:p>
            <a:pPr algn="ctr"/>
            <a:r>
              <a:rPr lang="en-US" sz="2400" b="1" dirty="0">
                <a:solidFill>
                  <a:schemeClr val="tx1">
                    <a:lumMod val="50000"/>
                    <a:lumOff val="50000"/>
                  </a:schemeClr>
                </a:solidFill>
              </a:rPr>
              <a:t>Risk of not </a:t>
            </a:r>
          </a:p>
          <a:p>
            <a:pPr algn="ctr"/>
            <a:r>
              <a:rPr lang="en-US" sz="2400" b="1" dirty="0">
                <a:solidFill>
                  <a:schemeClr val="tx1">
                    <a:lumMod val="50000"/>
                    <a:lumOff val="50000"/>
                  </a:schemeClr>
                </a:solidFill>
              </a:rPr>
              <a:t>cutting through</a:t>
            </a:r>
          </a:p>
        </p:txBody>
      </p:sp>
      <p:sp>
        <p:nvSpPr>
          <p:cNvPr id="6" name="Rectangle 5"/>
          <p:cNvSpPr/>
          <p:nvPr/>
        </p:nvSpPr>
        <p:spPr>
          <a:xfrm>
            <a:off x="4752528" y="2764778"/>
            <a:ext cx="4572000" cy="830997"/>
          </a:xfrm>
          <a:prstGeom prst="rect">
            <a:avLst/>
          </a:prstGeom>
        </p:spPr>
        <p:txBody>
          <a:bodyPr>
            <a:spAutoFit/>
          </a:bodyPr>
          <a:lstStyle/>
          <a:p>
            <a:pPr algn="ctr"/>
            <a:r>
              <a:rPr lang="en-US" sz="2400" b="1" dirty="0">
                <a:solidFill>
                  <a:schemeClr val="tx1">
                    <a:lumMod val="50000"/>
                    <a:lumOff val="50000"/>
                  </a:schemeClr>
                </a:solidFill>
              </a:rPr>
              <a:t>Risk of being </a:t>
            </a:r>
          </a:p>
          <a:p>
            <a:pPr algn="ctr"/>
            <a:r>
              <a:rPr lang="en-US" sz="2400" b="1" dirty="0">
                <a:solidFill>
                  <a:schemeClr val="tx1">
                    <a:lumMod val="50000"/>
                    <a:lumOff val="50000"/>
                  </a:schemeClr>
                </a:solidFill>
              </a:rPr>
              <a:t>edited out</a:t>
            </a:r>
          </a:p>
        </p:txBody>
      </p:sp>
      <p:pic>
        <p:nvPicPr>
          <p:cNvPr id="8" name="Kép 7"/>
          <p:cNvPicPr>
            <a:picLocks noChangeAspect="1"/>
          </p:cNvPicPr>
          <p:nvPr/>
        </p:nvPicPr>
        <p:blipFill rotWithShape="1">
          <a:blip r:embed="rId4"/>
          <a:srcRect b="7608"/>
          <a:stretch/>
        </p:blipFill>
        <p:spPr>
          <a:xfrm>
            <a:off x="447535" y="3771598"/>
            <a:ext cx="3305175" cy="2393706"/>
          </a:xfrm>
          <a:prstGeom prst="rect">
            <a:avLst/>
          </a:prstGeom>
        </p:spPr>
      </p:pic>
      <p:sp>
        <p:nvSpPr>
          <p:cNvPr id="25" name="Title 1"/>
          <p:cNvSpPr txBox="1">
            <a:spLocks/>
          </p:cNvSpPr>
          <p:nvPr/>
        </p:nvSpPr>
        <p:spPr>
          <a:xfrm>
            <a:off x="183400" y="170826"/>
            <a:ext cx="7845921" cy="1082661"/>
          </a:xfrm>
          <a:prstGeom prst="rect">
            <a:avLst/>
          </a:prstGeom>
        </p:spPr>
        <p:txBody>
          <a:bodyPr vert="horz" lIns="0" tIns="0" rIns="0" bIns="0" rtlCol="0" anchor="t" anchorCtr="0">
            <a:noAutofit/>
          </a:bodyPr>
          <a:lstStyle>
            <a:lvl1pPr algn="l" rtl="0" eaLnBrk="1" fontAlgn="base" hangingPunct="1">
              <a:spcBef>
                <a:spcPct val="0"/>
              </a:spcBef>
              <a:spcAft>
                <a:spcPct val="0"/>
              </a:spcAft>
              <a:defRPr sz="3400" kern="1200">
                <a:solidFill>
                  <a:srgbClr val="5A544B"/>
                </a:solidFill>
                <a:latin typeface="Arial" pitchFamily="34" charset="0"/>
                <a:ea typeface="+mj-ea"/>
                <a:cs typeface="Arial" pitchFamily="34" charset="0"/>
              </a:defRPr>
            </a:lvl1pPr>
            <a:lvl2pPr algn="l" rtl="0" eaLnBrk="1" fontAlgn="base" hangingPunct="1">
              <a:spcBef>
                <a:spcPct val="0"/>
              </a:spcBef>
              <a:spcAft>
                <a:spcPct val="0"/>
              </a:spcAft>
              <a:defRPr sz="4300">
                <a:solidFill>
                  <a:schemeClr val="tx1"/>
                </a:solidFill>
                <a:latin typeface="Calibri" pitchFamily="34" charset="0"/>
              </a:defRPr>
            </a:lvl2pPr>
            <a:lvl3pPr algn="l" rtl="0" eaLnBrk="1" fontAlgn="base" hangingPunct="1">
              <a:spcBef>
                <a:spcPct val="0"/>
              </a:spcBef>
              <a:spcAft>
                <a:spcPct val="0"/>
              </a:spcAft>
              <a:defRPr sz="4300">
                <a:solidFill>
                  <a:schemeClr val="tx1"/>
                </a:solidFill>
                <a:latin typeface="Calibri" pitchFamily="34" charset="0"/>
              </a:defRPr>
            </a:lvl3pPr>
            <a:lvl4pPr algn="l" rtl="0" eaLnBrk="1" fontAlgn="base" hangingPunct="1">
              <a:spcBef>
                <a:spcPct val="0"/>
              </a:spcBef>
              <a:spcAft>
                <a:spcPct val="0"/>
              </a:spcAft>
              <a:defRPr sz="4300">
                <a:solidFill>
                  <a:schemeClr val="tx1"/>
                </a:solidFill>
                <a:latin typeface="Calibri" pitchFamily="34" charset="0"/>
              </a:defRPr>
            </a:lvl4pPr>
            <a:lvl5pPr algn="l" rtl="0" eaLnBrk="1" fontAlgn="base" hangingPunct="1">
              <a:spcBef>
                <a:spcPct val="0"/>
              </a:spcBef>
              <a:spcAft>
                <a:spcPct val="0"/>
              </a:spcAft>
              <a:defRPr sz="4300">
                <a:solidFill>
                  <a:schemeClr val="tx1"/>
                </a:solidFill>
                <a:latin typeface="Calibri" pitchFamily="34" charset="0"/>
              </a:defRPr>
            </a:lvl5pPr>
            <a:lvl6pPr marL="457128" algn="l" rtl="0" eaLnBrk="1" fontAlgn="base" hangingPunct="1">
              <a:spcBef>
                <a:spcPct val="0"/>
              </a:spcBef>
              <a:spcAft>
                <a:spcPct val="0"/>
              </a:spcAft>
              <a:defRPr sz="4300">
                <a:solidFill>
                  <a:schemeClr val="tx1"/>
                </a:solidFill>
                <a:latin typeface="Calibri" pitchFamily="34" charset="0"/>
              </a:defRPr>
            </a:lvl6pPr>
            <a:lvl7pPr marL="914256" algn="l" rtl="0" eaLnBrk="1" fontAlgn="base" hangingPunct="1">
              <a:spcBef>
                <a:spcPct val="0"/>
              </a:spcBef>
              <a:spcAft>
                <a:spcPct val="0"/>
              </a:spcAft>
              <a:defRPr sz="4300">
                <a:solidFill>
                  <a:schemeClr val="tx1"/>
                </a:solidFill>
                <a:latin typeface="Calibri" pitchFamily="34" charset="0"/>
              </a:defRPr>
            </a:lvl7pPr>
            <a:lvl8pPr marL="1371384" algn="l" rtl="0" eaLnBrk="1" fontAlgn="base" hangingPunct="1">
              <a:spcBef>
                <a:spcPct val="0"/>
              </a:spcBef>
              <a:spcAft>
                <a:spcPct val="0"/>
              </a:spcAft>
              <a:defRPr sz="4300">
                <a:solidFill>
                  <a:schemeClr val="tx1"/>
                </a:solidFill>
                <a:latin typeface="Calibri" pitchFamily="34" charset="0"/>
              </a:defRPr>
            </a:lvl8pPr>
            <a:lvl9pPr marL="1828511" algn="l" rtl="0" eaLnBrk="1" fontAlgn="base" hangingPunct="1">
              <a:spcBef>
                <a:spcPct val="0"/>
              </a:spcBef>
              <a:spcAft>
                <a:spcPct val="0"/>
              </a:spcAft>
              <a:defRPr sz="4300">
                <a:solidFill>
                  <a:schemeClr val="tx1"/>
                </a:solidFill>
                <a:latin typeface="Calibri" pitchFamily="34" charset="0"/>
              </a:defRPr>
            </a:lvl9pPr>
          </a:lstStyle>
          <a:p>
            <a:endParaRPr lang="en-US" dirty="0">
              <a:latin typeface="DINPro-Bold"/>
            </a:endParaRPr>
          </a:p>
        </p:txBody>
      </p:sp>
      <p:pic>
        <p:nvPicPr>
          <p:cNvPr id="10" name="Kép 9"/>
          <p:cNvPicPr>
            <a:picLocks noChangeAspect="1"/>
          </p:cNvPicPr>
          <p:nvPr/>
        </p:nvPicPr>
        <p:blipFill rotWithShape="1">
          <a:blip r:embed="rId5"/>
          <a:srcRect r="2206" b="7395"/>
          <a:stretch/>
        </p:blipFill>
        <p:spPr>
          <a:xfrm>
            <a:off x="5397624" y="3933056"/>
            <a:ext cx="3278832" cy="2258074"/>
          </a:xfrm>
          <a:prstGeom prst="rect">
            <a:avLst/>
          </a:prstGeom>
        </p:spPr>
      </p:pic>
      <p:sp>
        <p:nvSpPr>
          <p:cNvPr id="11" name="Jobbra nyíl 10"/>
          <p:cNvSpPr/>
          <p:nvPr/>
        </p:nvSpPr>
        <p:spPr>
          <a:xfrm>
            <a:off x="3851920" y="2370010"/>
            <a:ext cx="1165716" cy="831396"/>
          </a:xfrm>
          <a:prstGeom prst="rightArrow">
            <a:avLst/>
          </a:prstGeom>
          <a:solidFill>
            <a:schemeClr val="accent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143529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p:cNvSpPr txBox="1">
            <a:spLocks/>
          </p:cNvSpPr>
          <p:nvPr/>
        </p:nvSpPr>
        <p:spPr>
          <a:xfrm>
            <a:off x="76394" y="924092"/>
            <a:ext cx="8932949" cy="857250"/>
          </a:xfrm>
          <a:prstGeom prst="rect">
            <a:avLst/>
          </a:prstGeom>
          <a:effectLst>
            <a:outerShdw blurRad="63500" algn="ctr" rotWithShape="0">
              <a:prstClr val="black">
                <a:alpha val="69000"/>
              </a:prstClr>
            </a:outerShdw>
          </a:effectLst>
        </p:spPr>
        <p:txBody>
          <a:bodyPr vert="horz" lIns="91440" tIns="45720" rIns="91440" bIns="45720" rtlCol="0" anchor="t">
            <a:noAutofit/>
          </a:bodyPr>
          <a:lstStyle>
            <a:lvl1pPr algn="l" defTabSz="914400" rtl="0" eaLnBrk="1" latinLnBrk="0" hangingPunct="1">
              <a:spcBef>
                <a:spcPct val="0"/>
              </a:spcBef>
              <a:buNone/>
              <a:defRPr sz="2400" b="1" kern="1200">
                <a:solidFill>
                  <a:schemeClr val="bg1"/>
                </a:solidFill>
                <a:latin typeface="Calibri" pitchFamily="34" charset="0"/>
                <a:ea typeface="+mj-ea"/>
                <a:cs typeface="+mj-cs"/>
              </a:defRPr>
            </a:lvl1pPr>
          </a:lstStyle>
          <a:p>
            <a:endParaRPr lang="en-US" sz="3400" dirty="0">
              <a:latin typeface="DINPro-Bold"/>
            </a:endParaRPr>
          </a:p>
        </p:txBody>
      </p:sp>
      <p:sp>
        <p:nvSpPr>
          <p:cNvPr id="2" name="Cím 1"/>
          <p:cNvSpPr>
            <a:spLocks noGrp="1"/>
          </p:cNvSpPr>
          <p:nvPr>
            <p:ph type="title"/>
          </p:nvPr>
        </p:nvSpPr>
        <p:spPr>
          <a:xfrm>
            <a:off x="779743" y="-22821"/>
            <a:ext cx="8229600" cy="1143000"/>
          </a:xfrm>
        </p:spPr>
        <p:txBody>
          <a:bodyPr/>
          <a:lstStyle/>
          <a:p>
            <a:r>
              <a:rPr lang="hu-HU" dirty="0" smtClean="0">
                <a:latin typeface="+mj-lt"/>
              </a:rPr>
              <a:t>Értsük meg a célközönségünket!</a:t>
            </a:r>
            <a:r>
              <a:rPr lang="en-US" dirty="0">
                <a:latin typeface="+mj-lt"/>
              </a:rPr>
              <a:t/>
            </a:r>
            <a:br>
              <a:rPr lang="en-US" dirty="0">
                <a:latin typeface="+mj-lt"/>
              </a:rPr>
            </a:br>
            <a:endParaRPr lang="hu-HU" dirty="0">
              <a:latin typeface="+mj-lt"/>
            </a:endParaRPr>
          </a:p>
        </p:txBody>
      </p:sp>
      <p:pic>
        <p:nvPicPr>
          <p:cNvPr id="3074" name="Picture 2" descr="http://activerain.trulia.com/image_store/uploads/3/6/2/2/8/ar123231167882263.jpg"/>
          <p:cNvPicPr>
            <a:picLocks noChangeAspect="1" noChangeArrowheads="1"/>
          </p:cNvPicPr>
          <p:nvPr/>
        </p:nvPicPr>
        <p:blipFill rotWithShape="1">
          <a:blip r:embed="rId3">
            <a:extLst>
              <a:ext uri="{28A0092B-C50C-407E-A947-70E740481C1C}">
                <a14:useLocalDpi xmlns:a14="http://schemas.microsoft.com/office/drawing/2010/main" val="0"/>
              </a:ext>
            </a:extLst>
          </a:blip>
          <a:srcRect b="4128"/>
          <a:stretch/>
        </p:blipFill>
        <p:spPr bwMode="auto">
          <a:xfrm>
            <a:off x="1475656" y="529724"/>
            <a:ext cx="5916902" cy="5710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438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rtalom helye 4"/>
          <p:cNvGraphicFramePr>
            <a:graphicFrameLocks noGrp="1"/>
          </p:cNvGraphicFramePr>
          <p:nvPr>
            <p:ph idx="1"/>
            <p:extLst>
              <p:ext uri="{D42A27DB-BD31-4B8C-83A1-F6EECF244321}">
                <p14:modId xmlns:p14="http://schemas.microsoft.com/office/powerpoint/2010/main" val="1982676176"/>
              </p:ext>
            </p:extLst>
          </p:nvPr>
        </p:nvGraphicFramePr>
        <p:xfrm>
          <a:off x="452583" y="105273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ím 2"/>
          <p:cNvSpPr>
            <a:spLocks noGrp="1"/>
          </p:cNvSpPr>
          <p:nvPr>
            <p:ph type="title"/>
          </p:nvPr>
        </p:nvSpPr>
        <p:spPr>
          <a:xfrm>
            <a:off x="457200" y="258872"/>
            <a:ext cx="8229600" cy="1143000"/>
          </a:xfrm>
        </p:spPr>
        <p:txBody>
          <a:bodyPr/>
          <a:lstStyle/>
          <a:p>
            <a:r>
              <a:rPr lang="hu-HU" dirty="0">
                <a:latin typeface="+mj-lt"/>
              </a:rPr>
              <a:t>5W</a:t>
            </a:r>
            <a:r>
              <a:rPr lang="en-US" dirty="0">
                <a:latin typeface="+mj-lt"/>
              </a:rPr>
              <a:t/>
            </a:r>
            <a:br>
              <a:rPr lang="en-US" dirty="0">
                <a:latin typeface="+mj-lt"/>
              </a:rPr>
            </a:br>
            <a:endParaRPr lang="hu-HU" dirty="0">
              <a:latin typeface="+mj-lt"/>
            </a:endParaRPr>
          </a:p>
        </p:txBody>
      </p:sp>
    </p:spTree>
    <p:extLst>
      <p:ext uri="{BB962C8B-B14F-4D97-AF65-F5344CB8AC3E}">
        <p14:creationId xmlns:p14="http://schemas.microsoft.com/office/powerpoint/2010/main" val="3664650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artalom helye 6"/>
          <p:cNvSpPr>
            <a:spLocks noGrp="1"/>
          </p:cNvSpPr>
          <p:nvPr>
            <p:ph idx="1"/>
          </p:nvPr>
        </p:nvSpPr>
        <p:spPr>
          <a:xfrm>
            <a:off x="457200" y="1600200"/>
            <a:ext cx="9659416" cy="4525963"/>
          </a:xfrm>
        </p:spPr>
        <p:txBody>
          <a:bodyPr/>
          <a:lstStyle/>
          <a:p>
            <a:pPr marL="514350" indent="-514350">
              <a:lnSpc>
                <a:spcPct val="150000"/>
              </a:lnSpc>
              <a:buFont typeface="Arial" panose="020B0604020202020204" pitchFamily="34" charset="0"/>
              <a:buAutoNum type="arabicPeriod"/>
            </a:pPr>
            <a:r>
              <a:rPr lang="hu-HU" altLang="hu-HU" sz="2800" dirty="0" smtClean="0">
                <a:solidFill>
                  <a:schemeClr val="tx1">
                    <a:lumMod val="50000"/>
                    <a:lumOff val="50000"/>
                  </a:schemeClr>
                </a:solidFill>
                <a:latin typeface="+mj-lt"/>
                <a:ea typeface="MS PGothic" panose="020B0600070205080204" pitchFamily="34" charset="-128"/>
              </a:rPr>
              <a:t>STRATÉGIA ÉS INTEGRÁLT KOMMUNIKÁCIÓ</a:t>
            </a:r>
          </a:p>
          <a:p>
            <a:pPr marL="514350" indent="-514350">
              <a:lnSpc>
                <a:spcPct val="150000"/>
              </a:lnSpc>
              <a:buFont typeface="Arial" panose="020B0604020202020204" pitchFamily="34" charset="0"/>
              <a:buAutoNum type="arabicPeriod"/>
            </a:pPr>
            <a:r>
              <a:rPr lang="hu-HU" altLang="hu-HU" sz="2800" dirty="0" smtClean="0">
                <a:solidFill>
                  <a:schemeClr val="tx1">
                    <a:lumMod val="50000"/>
                    <a:lumOff val="50000"/>
                  </a:schemeClr>
                </a:solidFill>
                <a:latin typeface="+mj-lt"/>
                <a:ea typeface="MS PGothic" panose="020B0600070205080204" pitchFamily="34" charset="-128"/>
              </a:rPr>
              <a:t>POE ELV</a:t>
            </a:r>
          </a:p>
          <a:p>
            <a:pPr marL="514350" indent="-514350">
              <a:lnSpc>
                <a:spcPct val="150000"/>
              </a:lnSpc>
              <a:buFont typeface="Arial" panose="020B0604020202020204" pitchFamily="34" charset="0"/>
              <a:buAutoNum type="arabicPeriod"/>
            </a:pPr>
            <a:r>
              <a:rPr lang="hu-HU" altLang="hu-HU" sz="2800" dirty="0" smtClean="0">
                <a:solidFill>
                  <a:schemeClr val="tx1">
                    <a:lumMod val="50000"/>
                    <a:lumOff val="50000"/>
                  </a:schemeClr>
                </a:solidFill>
                <a:latin typeface="+mj-lt"/>
              </a:rPr>
              <a:t>KPI-ALAPÚ TERVEZÉS, ROI GONDOLKODÁS</a:t>
            </a:r>
          </a:p>
          <a:p>
            <a:pPr marL="514350" indent="-514350">
              <a:lnSpc>
                <a:spcPct val="150000"/>
              </a:lnSpc>
              <a:buFont typeface="Arial" panose="020B0604020202020204" pitchFamily="34" charset="0"/>
              <a:buAutoNum type="arabicPeriod"/>
            </a:pPr>
            <a:r>
              <a:rPr lang="hu-HU" altLang="hu-HU" sz="2800" dirty="0" smtClean="0">
                <a:solidFill>
                  <a:schemeClr val="tx1">
                    <a:lumMod val="50000"/>
                    <a:lumOff val="50000"/>
                  </a:schemeClr>
                </a:solidFill>
                <a:latin typeface="+mj-lt"/>
              </a:rPr>
              <a:t>DIGITÁLIS TARTALOMMENEDZSMENT</a:t>
            </a:r>
          </a:p>
          <a:p>
            <a:pPr marL="514350" indent="-514350">
              <a:lnSpc>
                <a:spcPct val="150000"/>
              </a:lnSpc>
              <a:buFont typeface="Arial" panose="020B0604020202020204" pitchFamily="34" charset="0"/>
              <a:buAutoNum type="arabicPeriod"/>
            </a:pPr>
            <a:r>
              <a:rPr lang="hu-HU" altLang="hu-HU" sz="2800" dirty="0" smtClean="0">
                <a:solidFill>
                  <a:schemeClr val="tx1">
                    <a:lumMod val="50000"/>
                    <a:lumOff val="50000"/>
                  </a:schemeClr>
                </a:solidFill>
                <a:latin typeface="+mj-lt"/>
              </a:rPr>
              <a:t>PÉLDÁK INTEGRÁLT MEGVALÓSÍTÁSOKRA</a:t>
            </a:r>
          </a:p>
          <a:p>
            <a:pPr marL="514350" indent="-514350">
              <a:lnSpc>
                <a:spcPct val="150000"/>
              </a:lnSpc>
              <a:buFont typeface="Arial" panose="020B0604020202020204" pitchFamily="34" charset="0"/>
              <a:buAutoNum type="arabicPeriod"/>
            </a:pPr>
            <a:endParaRPr lang="hu-HU" altLang="hu-HU" sz="2800" dirty="0" smtClean="0">
              <a:solidFill>
                <a:schemeClr val="tx1">
                  <a:lumMod val="50000"/>
                  <a:lumOff val="50000"/>
                </a:schemeClr>
              </a:solidFill>
              <a:latin typeface="+mj-lt"/>
            </a:endParaRPr>
          </a:p>
          <a:p>
            <a:endParaRPr lang="hu-HU" sz="2800" dirty="0">
              <a:solidFill>
                <a:schemeClr val="tx1">
                  <a:lumMod val="50000"/>
                  <a:lumOff val="50000"/>
                </a:schemeClr>
              </a:solidFill>
              <a:latin typeface="+mj-lt"/>
            </a:endParaRPr>
          </a:p>
        </p:txBody>
      </p:sp>
      <p:sp>
        <p:nvSpPr>
          <p:cNvPr id="2" name="Cím 1"/>
          <p:cNvSpPr>
            <a:spLocks noGrp="1"/>
          </p:cNvSpPr>
          <p:nvPr>
            <p:ph type="title"/>
          </p:nvPr>
        </p:nvSpPr>
        <p:spPr/>
        <p:txBody>
          <a:bodyPr/>
          <a:lstStyle/>
          <a:p>
            <a:r>
              <a:rPr lang="hu-HU" dirty="0" smtClean="0">
                <a:latin typeface="+mj-lt"/>
              </a:rPr>
              <a:t>Miről is lesz szó?</a:t>
            </a:r>
            <a:endParaRPr lang="hu-HU" dirty="0">
              <a:latin typeface="+mj-lt"/>
            </a:endParaRPr>
          </a:p>
        </p:txBody>
      </p:sp>
    </p:spTree>
    <p:extLst>
      <p:ext uri="{BB962C8B-B14F-4D97-AF65-F5344CB8AC3E}">
        <p14:creationId xmlns:p14="http://schemas.microsoft.com/office/powerpoint/2010/main" val="2566521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58" y="1607074"/>
            <a:ext cx="8685869" cy="4368829"/>
          </a:xfrm>
          <a:prstGeom prst="rect">
            <a:avLst/>
          </a:prstGeom>
          <a:noFill/>
        </p:spPr>
      </p:pic>
      <p:grpSp>
        <p:nvGrpSpPr>
          <p:cNvPr id="12" name="Group 11"/>
          <p:cNvGrpSpPr/>
          <p:nvPr/>
        </p:nvGrpSpPr>
        <p:grpSpPr>
          <a:xfrm rot="249083">
            <a:off x="1400026" y="2616663"/>
            <a:ext cx="1038431" cy="1027381"/>
            <a:chOff x="1511046" y="1759457"/>
            <a:chExt cx="1038431" cy="1027381"/>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046" y="1778507"/>
              <a:ext cx="1025855" cy="974218"/>
            </a:xfrm>
            <a:prstGeom prst="rect">
              <a:avLst/>
            </a:prstGeom>
            <a:effectLst>
              <a:outerShdw blurRad="63500" sx="102000" sy="102000" algn="ctr" rotWithShape="0">
                <a:prstClr val="black">
                  <a:alpha val="22000"/>
                </a:prstClr>
              </a:outerShdw>
            </a:effectLst>
          </p:spPr>
        </p:pic>
        <p:pic>
          <p:nvPicPr>
            <p:cNvPr id="40" name="Picture 39"/>
            <p:cNvPicPr>
              <a:picLocks noChangeAspect="1"/>
            </p:cNvPicPr>
            <p:nvPr/>
          </p:nvPicPr>
          <p:blipFill rotWithShape="1">
            <a:blip r:embed="rId5"/>
            <a:srcRect t="40279" b="12502"/>
            <a:stretch/>
          </p:blipFill>
          <p:spPr>
            <a:xfrm>
              <a:off x="1597737" y="1899711"/>
              <a:ext cx="855216" cy="612000"/>
            </a:xfrm>
            <a:prstGeom prst="rect">
              <a:avLst/>
            </a:prstGeom>
            <a:ln w="15875">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6787" y="1759457"/>
              <a:ext cx="932690" cy="173736"/>
            </a:xfrm>
            <a:prstGeom prst="rect">
              <a:avLst/>
            </a:prstGeom>
          </p:spPr>
        </p:pic>
        <p:sp>
          <p:nvSpPr>
            <p:cNvPr id="9" name="TextBox 8"/>
            <p:cNvSpPr txBox="1"/>
            <p:nvPr/>
          </p:nvSpPr>
          <p:spPr>
            <a:xfrm>
              <a:off x="1528970" y="2417506"/>
              <a:ext cx="1007932" cy="369332"/>
            </a:xfrm>
            <a:prstGeom prst="rect">
              <a:avLst/>
            </a:prstGeom>
            <a:noFill/>
          </p:spPr>
          <p:txBody>
            <a:bodyPr wrap="square" rtlCol="0">
              <a:spAutoFit/>
            </a:bodyPr>
            <a:lstStyle/>
            <a:p>
              <a:pPr algn="ctr"/>
              <a:r>
                <a:rPr lang="nl-NL" sz="900" b="1" dirty="0"/>
                <a:t>GETTING READY</a:t>
              </a:r>
            </a:p>
          </p:txBody>
        </p:sp>
      </p:grpSp>
      <p:grpSp>
        <p:nvGrpSpPr>
          <p:cNvPr id="20" name="Group 19"/>
          <p:cNvGrpSpPr/>
          <p:nvPr/>
        </p:nvGrpSpPr>
        <p:grpSpPr>
          <a:xfrm rot="21215167">
            <a:off x="7596859" y="2594428"/>
            <a:ext cx="1038431" cy="993268"/>
            <a:chOff x="7509846" y="1754122"/>
            <a:chExt cx="1038431" cy="993268"/>
          </a:xfrm>
        </p:grpSpPr>
        <p:grpSp>
          <p:nvGrpSpPr>
            <p:cNvPr id="13" name="Group 12"/>
            <p:cNvGrpSpPr/>
            <p:nvPr/>
          </p:nvGrpSpPr>
          <p:grpSpPr>
            <a:xfrm>
              <a:off x="7509846" y="1773172"/>
              <a:ext cx="1025855" cy="974218"/>
              <a:chOff x="7509846" y="1773172"/>
              <a:chExt cx="1025855" cy="974218"/>
            </a:xfrm>
          </p:grpSpPr>
          <p:grpSp>
            <p:nvGrpSpPr>
              <p:cNvPr id="51" name="Group 50"/>
              <p:cNvGrpSpPr/>
              <p:nvPr/>
            </p:nvGrpSpPr>
            <p:grpSpPr>
              <a:xfrm>
                <a:off x="7509846" y="1773172"/>
                <a:ext cx="1025855" cy="974218"/>
                <a:chOff x="1511046" y="1778507"/>
                <a:chExt cx="1025855" cy="974218"/>
              </a:xfrm>
            </p:grpSpPr>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046" y="1778507"/>
                  <a:ext cx="1025855" cy="974218"/>
                </a:xfrm>
                <a:prstGeom prst="rect">
                  <a:avLst/>
                </a:prstGeom>
                <a:effectLst>
                  <a:outerShdw blurRad="63500" sx="102000" sy="102000" algn="ctr" rotWithShape="0">
                    <a:prstClr val="black">
                      <a:alpha val="22000"/>
                    </a:prstClr>
                  </a:outerShdw>
                </a:effectLst>
              </p:spPr>
            </p:pic>
            <p:sp>
              <p:nvSpPr>
                <p:cNvPr id="68" name="TextBox 67"/>
                <p:cNvSpPr txBox="1"/>
                <p:nvPr/>
              </p:nvSpPr>
              <p:spPr>
                <a:xfrm>
                  <a:off x="1528969" y="2486756"/>
                  <a:ext cx="1007932" cy="230832"/>
                </a:xfrm>
                <a:prstGeom prst="rect">
                  <a:avLst/>
                </a:prstGeom>
                <a:noFill/>
              </p:spPr>
              <p:txBody>
                <a:bodyPr wrap="square" rtlCol="0">
                  <a:spAutoFit/>
                </a:bodyPr>
                <a:lstStyle/>
                <a:p>
                  <a:pPr algn="ctr"/>
                  <a:r>
                    <a:rPr lang="nl-NL" sz="900" b="1" dirty="0"/>
                    <a:t>BROWSE</a:t>
                  </a:r>
                </a:p>
              </p:txBody>
            </p:sp>
          </p:grpSp>
          <p:pic>
            <p:nvPicPr>
              <p:cNvPr id="69" name="Picture 68"/>
              <p:cNvPicPr>
                <a:picLocks noChangeAspect="1"/>
              </p:cNvPicPr>
              <p:nvPr/>
            </p:nvPicPr>
            <p:blipFill rotWithShape="1">
              <a:blip r:embed="rId7"/>
              <a:srcRect t="29173" b="6452"/>
              <a:stretch/>
            </p:blipFill>
            <p:spPr>
              <a:xfrm>
                <a:off x="7596858" y="1883809"/>
                <a:ext cx="844020" cy="612000"/>
              </a:xfrm>
              <a:prstGeom prst="rect">
                <a:avLst/>
              </a:prstGeom>
              <a:ln w="15875">
                <a:solidFill>
                  <a:schemeClr val="bg1"/>
                </a:solidFill>
              </a:ln>
            </p:spPr>
          </p:pic>
        </p:grpSp>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5587" y="1754122"/>
              <a:ext cx="932690" cy="173736"/>
            </a:xfrm>
            <a:prstGeom prst="rect">
              <a:avLst/>
            </a:prstGeom>
          </p:spPr>
        </p:pic>
      </p:grpSp>
      <p:grpSp>
        <p:nvGrpSpPr>
          <p:cNvPr id="25" name="Group 24"/>
          <p:cNvGrpSpPr/>
          <p:nvPr/>
        </p:nvGrpSpPr>
        <p:grpSpPr>
          <a:xfrm rot="215359">
            <a:off x="1607747" y="4708070"/>
            <a:ext cx="1038431" cy="993268"/>
            <a:chOff x="2056767" y="2834851"/>
            <a:chExt cx="1038431" cy="993268"/>
          </a:xfrm>
        </p:grpSpPr>
        <p:grpSp>
          <p:nvGrpSpPr>
            <p:cNvPr id="71" name="Group 70"/>
            <p:cNvGrpSpPr/>
            <p:nvPr/>
          </p:nvGrpSpPr>
          <p:grpSpPr>
            <a:xfrm>
              <a:off x="2056767" y="2853901"/>
              <a:ext cx="1025855" cy="974218"/>
              <a:chOff x="1511046" y="1778507"/>
              <a:chExt cx="1025855" cy="974218"/>
            </a:xfrm>
          </p:grpSpPr>
          <p:pic>
            <p:nvPicPr>
              <p:cNvPr id="72" name="Picture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046" y="1778507"/>
                <a:ext cx="1025855" cy="974218"/>
              </a:xfrm>
              <a:prstGeom prst="rect">
                <a:avLst/>
              </a:prstGeom>
              <a:effectLst>
                <a:outerShdw blurRad="63500" sx="102000" sy="102000" algn="ctr" rotWithShape="0">
                  <a:prstClr val="black">
                    <a:alpha val="22000"/>
                  </a:prstClr>
                </a:outerShdw>
              </a:effectLst>
            </p:spPr>
          </p:pic>
          <p:sp>
            <p:nvSpPr>
              <p:cNvPr id="75" name="TextBox 74"/>
              <p:cNvSpPr txBox="1"/>
              <p:nvPr/>
            </p:nvSpPr>
            <p:spPr>
              <a:xfrm>
                <a:off x="1528969" y="2486756"/>
                <a:ext cx="1007932" cy="230832"/>
              </a:xfrm>
              <a:prstGeom prst="rect">
                <a:avLst/>
              </a:prstGeom>
              <a:noFill/>
            </p:spPr>
            <p:txBody>
              <a:bodyPr wrap="square" rtlCol="0">
                <a:spAutoFit/>
              </a:bodyPr>
              <a:lstStyle/>
              <a:p>
                <a:pPr algn="ctr"/>
                <a:r>
                  <a:rPr lang="nl-NL" sz="900" b="1" dirty="0"/>
                  <a:t>GOING TO</a:t>
                </a:r>
              </a:p>
            </p:txBody>
          </p:sp>
        </p:grpSp>
        <p:pic>
          <p:nvPicPr>
            <p:cNvPr id="96" name="Picture 95"/>
            <p:cNvPicPr>
              <a:picLocks noChangeAspect="1"/>
            </p:cNvPicPr>
            <p:nvPr/>
          </p:nvPicPr>
          <p:blipFill rotWithShape="1">
            <a:blip r:embed="rId8"/>
            <a:srcRect l="21187" t="-785" r="18313" b="28343"/>
            <a:stretch/>
          </p:blipFill>
          <p:spPr>
            <a:xfrm>
              <a:off x="2146218" y="2952000"/>
              <a:ext cx="867326" cy="648000"/>
            </a:xfrm>
            <a:prstGeom prst="rect">
              <a:avLst/>
            </a:prstGeom>
            <a:ln w="15875">
              <a:solidFill>
                <a:schemeClr val="bg1"/>
              </a:solidFill>
            </a:ln>
          </p:spPr>
        </p:pic>
        <p:pic>
          <p:nvPicPr>
            <p:cNvPr id="97" name="Picture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2508" y="2834851"/>
              <a:ext cx="932690" cy="173736"/>
            </a:xfrm>
            <a:prstGeom prst="rect">
              <a:avLst/>
            </a:prstGeom>
          </p:spPr>
        </p:pic>
      </p:grpSp>
      <p:grpSp>
        <p:nvGrpSpPr>
          <p:cNvPr id="24" name="Group 23"/>
          <p:cNvGrpSpPr/>
          <p:nvPr/>
        </p:nvGrpSpPr>
        <p:grpSpPr>
          <a:xfrm rot="21164774">
            <a:off x="3049848" y="3717343"/>
            <a:ext cx="1038431" cy="993268"/>
            <a:chOff x="3212497" y="2851117"/>
            <a:chExt cx="1038431" cy="993268"/>
          </a:xfrm>
        </p:grpSpPr>
        <p:grpSp>
          <p:nvGrpSpPr>
            <p:cNvPr id="76" name="Group 75"/>
            <p:cNvGrpSpPr/>
            <p:nvPr/>
          </p:nvGrpSpPr>
          <p:grpSpPr>
            <a:xfrm>
              <a:off x="3212497" y="2870167"/>
              <a:ext cx="1025855" cy="974218"/>
              <a:chOff x="1511046" y="1778507"/>
              <a:chExt cx="1025855" cy="974218"/>
            </a:xfrm>
          </p:grpSpPr>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046" y="1778507"/>
                <a:ext cx="1025855" cy="974218"/>
              </a:xfrm>
              <a:prstGeom prst="rect">
                <a:avLst/>
              </a:prstGeom>
              <a:effectLst>
                <a:outerShdw blurRad="63500" sx="102000" sy="102000" algn="ctr" rotWithShape="0">
                  <a:prstClr val="black">
                    <a:alpha val="22000"/>
                  </a:prstClr>
                </a:outerShdw>
              </a:effectLst>
            </p:spPr>
          </p:pic>
          <p:pic>
            <p:nvPicPr>
              <p:cNvPr id="78" name="Picture 77"/>
              <p:cNvPicPr>
                <a:picLocks noChangeAspect="1"/>
              </p:cNvPicPr>
              <p:nvPr/>
            </p:nvPicPr>
            <p:blipFill rotWithShape="1">
              <a:blip r:embed="rId5"/>
              <a:srcRect t="40279" b="12502"/>
              <a:stretch/>
            </p:blipFill>
            <p:spPr>
              <a:xfrm>
                <a:off x="1597737" y="1899711"/>
                <a:ext cx="855216" cy="612000"/>
              </a:xfrm>
              <a:prstGeom prst="rect">
                <a:avLst/>
              </a:prstGeom>
              <a:ln w="15875">
                <a:solidFill>
                  <a:schemeClr val="bg1"/>
                </a:solidFill>
              </a:ln>
            </p:spPr>
          </p:pic>
          <p:sp>
            <p:nvSpPr>
              <p:cNvPr id="80" name="TextBox 79"/>
              <p:cNvSpPr txBox="1"/>
              <p:nvPr/>
            </p:nvSpPr>
            <p:spPr>
              <a:xfrm>
                <a:off x="1528969" y="2486756"/>
                <a:ext cx="1007932" cy="230832"/>
              </a:xfrm>
              <a:prstGeom prst="rect">
                <a:avLst/>
              </a:prstGeom>
              <a:noFill/>
            </p:spPr>
            <p:txBody>
              <a:bodyPr wrap="square" rtlCol="0">
                <a:spAutoFit/>
              </a:bodyPr>
              <a:lstStyle/>
              <a:p>
                <a:pPr algn="ctr"/>
                <a:r>
                  <a:rPr lang="nl-NL" sz="900" b="1" dirty="0"/>
                  <a:t>FIXED DESK</a:t>
                </a:r>
              </a:p>
            </p:txBody>
          </p:sp>
        </p:grpSp>
        <p:pic>
          <p:nvPicPr>
            <p:cNvPr id="98" name="Picture 97"/>
            <p:cNvPicPr>
              <a:picLocks noChangeAspect="1"/>
            </p:cNvPicPr>
            <p:nvPr/>
          </p:nvPicPr>
          <p:blipFill rotWithShape="1">
            <a:blip r:embed="rId10"/>
            <a:srcRect t="2379" b="16667"/>
            <a:stretch/>
          </p:blipFill>
          <p:spPr>
            <a:xfrm>
              <a:off x="3310383" y="2975656"/>
              <a:ext cx="844021" cy="612000"/>
            </a:xfrm>
            <a:prstGeom prst="rect">
              <a:avLst/>
            </a:prstGeom>
            <a:ln w="15875">
              <a:solidFill>
                <a:schemeClr val="bg1"/>
              </a:solidFill>
            </a:ln>
          </p:spPr>
        </p:pic>
        <p:pic>
          <p:nvPicPr>
            <p:cNvPr id="99" name="Picture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8238" y="2851117"/>
              <a:ext cx="932690" cy="173736"/>
            </a:xfrm>
            <a:prstGeom prst="rect">
              <a:avLst/>
            </a:prstGeom>
          </p:spPr>
        </p:pic>
      </p:grpSp>
      <p:grpSp>
        <p:nvGrpSpPr>
          <p:cNvPr id="23" name="Group 22"/>
          <p:cNvGrpSpPr/>
          <p:nvPr/>
        </p:nvGrpSpPr>
        <p:grpSpPr>
          <a:xfrm rot="212052">
            <a:off x="4110086" y="3709910"/>
            <a:ext cx="1160584" cy="1027381"/>
            <a:chOff x="4166794" y="2852691"/>
            <a:chExt cx="1160584" cy="1027381"/>
          </a:xfrm>
        </p:grpSpPr>
        <p:grpSp>
          <p:nvGrpSpPr>
            <p:cNvPr id="81" name="Group 80"/>
            <p:cNvGrpSpPr/>
            <p:nvPr/>
          </p:nvGrpSpPr>
          <p:grpSpPr>
            <a:xfrm>
              <a:off x="4166794" y="2871741"/>
              <a:ext cx="1160584" cy="1008331"/>
              <a:chOff x="1464724" y="1778507"/>
              <a:chExt cx="1160584" cy="1008331"/>
            </a:xfrm>
          </p:grpSpPr>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046" y="1778507"/>
                <a:ext cx="1025855" cy="974218"/>
              </a:xfrm>
              <a:prstGeom prst="rect">
                <a:avLst/>
              </a:prstGeom>
              <a:effectLst>
                <a:outerShdw blurRad="63500" sx="102000" sy="102000" algn="ctr" rotWithShape="0">
                  <a:prstClr val="black">
                    <a:alpha val="22000"/>
                  </a:prstClr>
                </a:outerShdw>
              </a:effectLst>
            </p:spPr>
          </p:pic>
          <p:sp>
            <p:nvSpPr>
              <p:cNvPr id="85" name="TextBox 84"/>
              <p:cNvSpPr txBox="1"/>
              <p:nvPr/>
            </p:nvSpPr>
            <p:spPr>
              <a:xfrm>
                <a:off x="1464724" y="2417506"/>
                <a:ext cx="1160584" cy="369332"/>
              </a:xfrm>
              <a:prstGeom prst="rect">
                <a:avLst/>
              </a:prstGeom>
              <a:noFill/>
            </p:spPr>
            <p:txBody>
              <a:bodyPr wrap="square" rtlCol="0">
                <a:spAutoFit/>
              </a:bodyPr>
              <a:lstStyle/>
              <a:p>
                <a:pPr algn="ctr"/>
                <a:r>
                  <a:rPr lang="nl-NL" sz="900" b="1" dirty="0"/>
                  <a:t>WORKING LUNCH</a:t>
                </a:r>
              </a:p>
            </p:txBody>
          </p:sp>
        </p:grpSp>
        <p:pic>
          <p:nvPicPr>
            <p:cNvPr id="100" name="Picture 99"/>
            <p:cNvPicPr>
              <a:picLocks noChangeAspect="1"/>
            </p:cNvPicPr>
            <p:nvPr/>
          </p:nvPicPr>
          <p:blipFill rotWithShape="1">
            <a:blip r:embed="rId11"/>
            <a:srcRect t="30357" b="8929"/>
            <a:stretch/>
          </p:blipFill>
          <p:spPr>
            <a:xfrm>
              <a:off x="4293713" y="2975656"/>
              <a:ext cx="875607" cy="612000"/>
            </a:xfrm>
            <a:prstGeom prst="rect">
              <a:avLst/>
            </a:prstGeom>
            <a:ln w="15875">
              <a:solidFill>
                <a:schemeClr val="bg1"/>
              </a:solidFill>
            </a:ln>
          </p:spPr>
        </p:pic>
        <p:pic>
          <p:nvPicPr>
            <p:cNvPr id="101" name="Picture 10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8857" y="2852691"/>
              <a:ext cx="932690" cy="173736"/>
            </a:xfrm>
            <a:prstGeom prst="rect">
              <a:avLst/>
            </a:prstGeom>
          </p:spPr>
        </p:pic>
      </p:grpSp>
      <p:grpSp>
        <p:nvGrpSpPr>
          <p:cNvPr id="22" name="Group 21"/>
          <p:cNvGrpSpPr/>
          <p:nvPr/>
        </p:nvGrpSpPr>
        <p:grpSpPr>
          <a:xfrm rot="21353695">
            <a:off x="5383997" y="3709577"/>
            <a:ext cx="1160584" cy="993268"/>
            <a:chOff x="5169320" y="2852327"/>
            <a:chExt cx="1160584" cy="993268"/>
          </a:xfrm>
        </p:grpSpPr>
        <p:grpSp>
          <p:nvGrpSpPr>
            <p:cNvPr id="86" name="Group 85"/>
            <p:cNvGrpSpPr/>
            <p:nvPr/>
          </p:nvGrpSpPr>
          <p:grpSpPr>
            <a:xfrm>
              <a:off x="5169320" y="2871377"/>
              <a:ext cx="1160584" cy="974218"/>
              <a:chOff x="1464724" y="1778507"/>
              <a:chExt cx="1160584" cy="974218"/>
            </a:xfrm>
          </p:grpSpPr>
          <p:pic>
            <p:nvPicPr>
              <p:cNvPr id="87" name="Pictur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046" y="1778507"/>
                <a:ext cx="1025855" cy="974218"/>
              </a:xfrm>
              <a:prstGeom prst="rect">
                <a:avLst/>
              </a:prstGeom>
              <a:effectLst>
                <a:outerShdw blurRad="63500" sx="102000" sy="102000" algn="ctr" rotWithShape="0">
                  <a:prstClr val="black">
                    <a:alpha val="22000"/>
                  </a:prstClr>
                </a:outerShdw>
              </a:effectLst>
            </p:spPr>
          </p:pic>
          <p:sp>
            <p:nvSpPr>
              <p:cNvPr id="90" name="TextBox 89"/>
              <p:cNvSpPr txBox="1"/>
              <p:nvPr/>
            </p:nvSpPr>
            <p:spPr>
              <a:xfrm>
                <a:off x="1464724" y="2486756"/>
                <a:ext cx="1160584" cy="230832"/>
              </a:xfrm>
              <a:prstGeom prst="rect">
                <a:avLst/>
              </a:prstGeom>
              <a:noFill/>
            </p:spPr>
            <p:txBody>
              <a:bodyPr wrap="square" rtlCol="0">
                <a:spAutoFit/>
              </a:bodyPr>
              <a:lstStyle/>
              <a:p>
                <a:pPr algn="ctr"/>
                <a:r>
                  <a:rPr lang="nl-NL" sz="900" b="1" dirty="0"/>
                  <a:t>UP AND AROUND</a:t>
                </a:r>
              </a:p>
            </p:txBody>
          </p:sp>
        </p:grpSp>
        <p:pic>
          <p:nvPicPr>
            <p:cNvPr id="102" name="Picture 101"/>
            <p:cNvPicPr>
              <a:picLocks noChangeAspect="1"/>
            </p:cNvPicPr>
            <p:nvPr/>
          </p:nvPicPr>
          <p:blipFill rotWithShape="1">
            <a:blip r:embed="rId12"/>
            <a:srcRect t="10081" b="12646"/>
            <a:stretch/>
          </p:blipFill>
          <p:spPr>
            <a:xfrm>
              <a:off x="5288756" y="2970803"/>
              <a:ext cx="898376" cy="612000"/>
            </a:xfrm>
            <a:prstGeom prst="rect">
              <a:avLst/>
            </a:prstGeom>
            <a:ln w="15875">
              <a:solidFill>
                <a:schemeClr val="bg1"/>
              </a:solidFill>
            </a:ln>
          </p:spPr>
        </p:pic>
        <p:pic>
          <p:nvPicPr>
            <p:cNvPr id="103" name="Picture 10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21383" y="2852327"/>
              <a:ext cx="932690" cy="173736"/>
            </a:xfrm>
            <a:prstGeom prst="rect">
              <a:avLst/>
            </a:prstGeom>
          </p:spPr>
        </p:pic>
      </p:grpSp>
      <p:grpSp>
        <p:nvGrpSpPr>
          <p:cNvPr id="28" name="Group 27"/>
          <p:cNvGrpSpPr/>
          <p:nvPr/>
        </p:nvGrpSpPr>
        <p:grpSpPr>
          <a:xfrm rot="449242">
            <a:off x="2619810" y="4750801"/>
            <a:ext cx="1038431" cy="993268"/>
            <a:chOff x="2619809" y="3893551"/>
            <a:chExt cx="1038431" cy="993268"/>
          </a:xfrm>
        </p:grpSpPr>
        <p:grpSp>
          <p:nvGrpSpPr>
            <p:cNvPr id="106" name="Group 105"/>
            <p:cNvGrpSpPr/>
            <p:nvPr/>
          </p:nvGrpSpPr>
          <p:grpSpPr>
            <a:xfrm>
              <a:off x="2619809" y="3912601"/>
              <a:ext cx="1025855" cy="974218"/>
              <a:chOff x="2056767" y="2853901"/>
              <a:chExt cx="1025855" cy="974218"/>
            </a:xfrm>
          </p:grpSpPr>
          <p:grpSp>
            <p:nvGrpSpPr>
              <p:cNvPr id="107" name="Group 106"/>
              <p:cNvGrpSpPr/>
              <p:nvPr/>
            </p:nvGrpSpPr>
            <p:grpSpPr>
              <a:xfrm>
                <a:off x="2056767" y="2853901"/>
                <a:ext cx="1025855" cy="974218"/>
                <a:chOff x="1511046" y="1778507"/>
                <a:chExt cx="1025855" cy="974218"/>
              </a:xfrm>
            </p:grpSpPr>
            <p:pic>
              <p:nvPicPr>
                <p:cNvPr id="110" name="Picture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046" y="1778507"/>
                  <a:ext cx="1025855" cy="974218"/>
                </a:xfrm>
                <a:prstGeom prst="rect">
                  <a:avLst/>
                </a:prstGeom>
                <a:effectLst>
                  <a:outerShdw blurRad="63500" sx="102000" sy="102000" algn="ctr" rotWithShape="0">
                    <a:prstClr val="black">
                      <a:alpha val="22000"/>
                    </a:prstClr>
                  </a:outerShdw>
                </a:effectLst>
              </p:spPr>
            </p:pic>
            <p:sp>
              <p:nvSpPr>
                <p:cNvPr id="111" name="TextBox 110"/>
                <p:cNvSpPr txBox="1"/>
                <p:nvPr/>
              </p:nvSpPr>
              <p:spPr>
                <a:xfrm>
                  <a:off x="1528969" y="2503172"/>
                  <a:ext cx="1007932" cy="230832"/>
                </a:xfrm>
                <a:prstGeom prst="rect">
                  <a:avLst/>
                </a:prstGeom>
                <a:noFill/>
              </p:spPr>
              <p:txBody>
                <a:bodyPr wrap="square" rtlCol="0">
                  <a:spAutoFit/>
                </a:bodyPr>
                <a:lstStyle/>
                <a:p>
                  <a:pPr algn="ctr"/>
                  <a:r>
                    <a:rPr lang="nl-NL" sz="900" b="1" dirty="0"/>
                    <a:t>PIT STOP</a:t>
                  </a:r>
                  <a:endParaRPr lang="nl-NL" sz="700" b="1" dirty="0"/>
                </a:p>
              </p:txBody>
            </p:sp>
          </p:grpSp>
          <p:pic>
            <p:nvPicPr>
              <p:cNvPr id="108" name="Picture 107"/>
              <p:cNvPicPr>
                <a:picLocks noChangeAspect="1"/>
              </p:cNvPicPr>
              <p:nvPr/>
            </p:nvPicPr>
            <p:blipFill rotWithShape="1">
              <a:blip r:embed="rId8"/>
              <a:srcRect l="21187" t="-785" r="18313" b="28343"/>
              <a:stretch/>
            </p:blipFill>
            <p:spPr>
              <a:xfrm>
                <a:off x="2146218" y="2952000"/>
                <a:ext cx="867326" cy="648000"/>
              </a:xfrm>
              <a:prstGeom prst="rect">
                <a:avLst/>
              </a:prstGeom>
              <a:ln w="15875">
                <a:solidFill>
                  <a:schemeClr val="bg1"/>
                </a:solidFill>
              </a:ln>
            </p:spPr>
          </p:pic>
        </p:grpSp>
        <p:pic>
          <p:nvPicPr>
            <p:cNvPr id="118" name="Picture 117"/>
            <p:cNvPicPr>
              <a:picLocks noChangeAspect="1"/>
            </p:cNvPicPr>
            <p:nvPr/>
          </p:nvPicPr>
          <p:blipFill rotWithShape="1">
            <a:blip r:embed="rId13"/>
            <a:srcRect t="7692" b="23077"/>
            <a:stretch/>
          </p:blipFill>
          <p:spPr>
            <a:xfrm>
              <a:off x="2722799" y="4007290"/>
              <a:ext cx="844021" cy="648000"/>
            </a:xfrm>
            <a:prstGeom prst="rect">
              <a:avLst/>
            </a:prstGeom>
            <a:ln w="15875">
              <a:solidFill>
                <a:schemeClr val="bg1"/>
              </a:solidFill>
            </a:ln>
          </p:spPr>
        </p:pic>
        <p:pic>
          <p:nvPicPr>
            <p:cNvPr id="119" name="Picture 1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25550" y="3893551"/>
              <a:ext cx="932690" cy="173736"/>
            </a:xfrm>
            <a:prstGeom prst="rect">
              <a:avLst/>
            </a:prstGeom>
          </p:spPr>
        </p:pic>
      </p:grpSp>
      <p:grpSp>
        <p:nvGrpSpPr>
          <p:cNvPr id="26" name="Group 25"/>
          <p:cNvGrpSpPr/>
          <p:nvPr/>
        </p:nvGrpSpPr>
        <p:grpSpPr>
          <a:xfrm rot="21225089">
            <a:off x="6163107" y="4758143"/>
            <a:ext cx="1046902" cy="1043283"/>
            <a:chOff x="6006015" y="3961133"/>
            <a:chExt cx="1046902" cy="1043283"/>
          </a:xfrm>
        </p:grpSpPr>
        <p:grpSp>
          <p:nvGrpSpPr>
            <p:cNvPr id="113" name="Group 112"/>
            <p:cNvGrpSpPr/>
            <p:nvPr/>
          </p:nvGrpSpPr>
          <p:grpSpPr>
            <a:xfrm>
              <a:off x="6006015" y="3980183"/>
              <a:ext cx="1046902" cy="1024233"/>
              <a:chOff x="1511046" y="1778507"/>
              <a:chExt cx="1046902" cy="1024233"/>
            </a:xfrm>
          </p:grpSpPr>
          <p:pic>
            <p:nvPicPr>
              <p:cNvPr id="116" name="Picture 1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046" y="1778507"/>
                <a:ext cx="1025855" cy="974218"/>
              </a:xfrm>
              <a:prstGeom prst="rect">
                <a:avLst/>
              </a:prstGeom>
              <a:effectLst>
                <a:outerShdw blurRad="63500" sx="102000" sy="102000" algn="ctr" rotWithShape="0">
                  <a:prstClr val="black">
                    <a:alpha val="22000"/>
                  </a:prstClr>
                </a:outerShdw>
              </a:effectLst>
            </p:spPr>
          </p:pic>
          <p:sp>
            <p:nvSpPr>
              <p:cNvPr id="117" name="TextBox 116"/>
              <p:cNvSpPr txBox="1"/>
              <p:nvPr/>
            </p:nvSpPr>
            <p:spPr>
              <a:xfrm>
                <a:off x="1528969" y="2433408"/>
                <a:ext cx="1028979" cy="369332"/>
              </a:xfrm>
              <a:prstGeom prst="rect">
                <a:avLst/>
              </a:prstGeom>
              <a:noFill/>
            </p:spPr>
            <p:txBody>
              <a:bodyPr wrap="square" rtlCol="0">
                <a:spAutoFit/>
              </a:bodyPr>
              <a:lstStyle/>
              <a:p>
                <a:pPr algn="ctr"/>
                <a:r>
                  <a:rPr lang="nl-NL" sz="900" b="1" dirty="0"/>
                  <a:t>SOCIAL SPONTANEITY</a:t>
                </a:r>
              </a:p>
            </p:txBody>
          </p:sp>
        </p:grpSp>
        <p:pic>
          <p:nvPicPr>
            <p:cNvPr id="120" name="Picture 119"/>
            <p:cNvPicPr>
              <a:picLocks noChangeAspect="1"/>
            </p:cNvPicPr>
            <p:nvPr/>
          </p:nvPicPr>
          <p:blipFill rotWithShape="1">
            <a:blip r:embed="rId15"/>
            <a:srcRect l="-311" t="18935" b="16691"/>
            <a:stretch/>
          </p:blipFill>
          <p:spPr>
            <a:xfrm>
              <a:off x="6096932" y="4085820"/>
              <a:ext cx="844020" cy="612000"/>
            </a:xfrm>
            <a:prstGeom prst="rect">
              <a:avLst/>
            </a:prstGeom>
            <a:ln w="15875">
              <a:solidFill>
                <a:schemeClr val="bg1"/>
              </a:solidFill>
            </a:ln>
          </p:spPr>
        </p:pic>
        <p:pic>
          <p:nvPicPr>
            <p:cNvPr id="121" name="Picture 1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11756" y="3961133"/>
              <a:ext cx="932690" cy="173736"/>
            </a:xfrm>
            <a:prstGeom prst="rect">
              <a:avLst/>
            </a:prstGeom>
          </p:spPr>
        </p:pic>
      </p:grpSp>
      <p:grpSp>
        <p:nvGrpSpPr>
          <p:cNvPr id="61" name="Group 60"/>
          <p:cNvGrpSpPr/>
          <p:nvPr/>
        </p:nvGrpSpPr>
        <p:grpSpPr>
          <a:xfrm rot="284789">
            <a:off x="7149484" y="4696296"/>
            <a:ext cx="1160584" cy="993268"/>
            <a:chOff x="6640441" y="2860278"/>
            <a:chExt cx="1160584" cy="993268"/>
          </a:xfrm>
        </p:grpSpPr>
        <p:grpSp>
          <p:nvGrpSpPr>
            <p:cNvPr id="63" name="Group 62"/>
            <p:cNvGrpSpPr/>
            <p:nvPr/>
          </p:nvGrpSpPr>
          <p:grpSpPr>
            <a:xfrm>
              <a:off x="6640441" y="2879328"/>
              <a:ext cx="1160584" cy="974218"/>
              <a:chOff x="1464724" y="1778507"/>
              <a:chExt cx="1160584" cy="974218"/>
            </a:xfrm>
          </p:grpSpPr>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046" y="1778507"/>
                <a:ext cx="1025855" cy="974218"/>
              </a:xfrm>
              <a:prstGeom prst="rect">
                <a:avLst/>
              </a:prstGeom>
              <a:effectLst>
                <a:outerShdw blurRad="63500" sx="102000" sy="102000" algn="ctr" rotWithShape="0">
                  <a:prstClr val="black">
                    <a:alpha val="22000"/>
                  </a:prstClr>
                </a:outerShdw>
              </a:effectLst>
            </p:spPr>
          </p:pic>
          <p:sp>
            <p:nvSpPr>
              <p:cNvPr id="67" name="TextBox 66"/>
              <p:cNvSpPr txBox="1"/>
              <p:nvPr/>
            </p:nvSpPr>
            <p:spPr>
              <a:xfrm>
                <a:off x="1464724" y="2486756"/>
                <a:ext cx="1160584" cy="230832"/>
              </a:xfrm>
              <a:prstGeom prst="rect">
                <a:avLst/>
              </a:prstGeom>
              <a:noFill/>
            </p:spPr>
            <p:txBody>
              <a:bodyPr wrap="square" rtlCol="0">
                <a:spAutoFit/>
              </a:bodyPr>
              <a:lstStyle/>
              <a:p>
                <a:pPr algn="ctr"/>
                <a:r>
                  <a:rPr lang="nl-NL" sz="900" b="1" dirty="0"/>
                  <a:t>GETTING AWAY</a:t>
                </a:r>
              </a:p>
            </p:txBody>
          </p:sp>
        </p:grpSp>
        <p:pic>
          <p:nvPicPr>
            <p:cNvPr id="64" name="Picture 63"/>
            <p:cNvPicPr>
              <a:picLocks noChangeAspect="1"/>
            </p:cNvPicPr>
            <p:nvPr/>
          </p:nvPicPr>
          <p:blipFill rotWithShape="1">
            <a:blip r:embed="rId16"/>
            <a:srcRect t="8360" b="14367"/>
            <a:stretch/>
          </p:blipFill>
          <p:spPr>
            <a:xfrm>
              <a:off x="6754859" y="2971887"/>
              <a:ext cx="905158" cy="612000"/>
            </a:xfrm>
            <a:prstGeom prst="rect">
              <a:avLst/>
            </a:prstGeom>
            <a:ln w="15875">
              <a:solidFill>
                <a:schemeClr val="bg1"/>
              </a:solidFill>
            </a:ln>
          </p:spPr>
        </p:pic>
        <p:pic>
          <p:nvPicPr>
            <p:cNvPr id="65" name="Picture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2504" y="2860278"/>
              <a:ext cx="932690" cy="173736"/>
            </a:xfrm>
            <a:prstGeom prst="rect">
              <a:avLst/>
            </a:prstGeom>
          </p:spPr>
        </p:pic>
      </p:grpSp>
      <p:pic>
        <p:nvPicPr>
          <p:cNvPr id="79" name="Picture 78"/>
          <p:cNvPicPr>
            <a:picLocks noChangeAspect="1"/>
          </p:cNvPicPr>
          <p:nvPr/>
        </p:nvPicPr>
        <p:blipFill rotWithShape="1">
          <a:blip r:embed="rId3">
            <a:extLst>
              <a:ext uri="{28A0092B-C50C-407E-A947-70E740481C1C}">
                <a14:useLocalDpi xmlns:a14="http://schemas.microsoft.com/office/drawing/2010/main" val="0"/>
              </a:ext>
            </a:extLst>
          </a:blip>
          <a:srcRect l="3111" t="26882" r="86607" b="69558"/>
          <a:stretch/>
        </p:blipFill>
        <p:spPr>
          <a:xfrm>
            <a:off x="411166" y="2887252"/>
            <a:ext cx="893066" cy="523363"/>
          </a:xfrm>
          <a:prstGeom prst="rect">
            <a:avLst/>
          </a:prstGeom>
          <a:noFill/>
        </p:spPr>
      </p:pic>
      <p:pic>
        <p:nvPicPr>
          <p:cNvPr id="83" name="Picture 82"/>
          <p:cNvPicPr>
            <a:picLocks noChangeAspect="1"/>
          </p:cNvPicPr>
          <p:nvPr/>
        </p:nvPicPr>
        <p:blipFill rotWithShape="1">
          <a:blip r:embed="rId3">
            <a:extLst>
              <a:ext uri="{28A0092B-C50C-407E-A947-70E740481C1C}">
                <a14:useLocalDpi xmlns:a14="http://schemas.microsoft.com/office/drawing/2010/main" val="0"/>
              </a:ext>
            </a:extLst>
          </a:blip>
          <a:srcRect l="3666" t="50657" r="87568" b="45540"/>
          <a:stretch/>
        </p:blipFill>
        <p:spPr>
          <a:xfrm>
            <a:off x="493290" y="3945871"/>
            <a:ext cx="761448" cy="559290"/>
          </a:xfrm>
          <a:prstGeom prst="rect">
            <a:avLst/>
          </a:prstGeom>
          <a:noFill/>
        </p:spPr>
      </p:pic>
      <p:pic>
        <p:nvPicPr>
          <p:cNvPr id="84" name="Picture 83"/>
          <p:cNvPicPr>
            <a:picLocks noChangeAspect="1"/>
          </p:cNvPicPr>
          <p:nvPr/>
        </p:nvPicPr>
        <p:blipFill rotWithShape="1">
          <a:blip r:embed="rId3">
            <a:extLst>
              <a:ext uri="{28A0092B-C50C-407E-A947-70E740481C1C}">
                <a14:useLocalDpi xmlns:a14="http://schemas.microsoft.com/office/drawing/2010/main" val="0"/>
              </a:ext>
            </a:extLst>
          </a:blip>
          <a:srcRect l="4219" t="74669" r="87568" b="20622"/>
          <a:stretch/>
        </p:blipFill>
        <p:spPr>
          <a:xfrm>
            <a:off x="517352" y="4960000"/>
            <a:ext cx="713322" cy="558169"/>
          </a:xfrm>
          <a:prstGeom prst="rect">
            <a:avLst/>
          </a:prstGeom>
          <a:noFill/>
        </p:spPr>
      </p:pic>
      <p:sp>
        <p:nvSpPr>
          <p:cNvPr id="2" name="TextBox 1"/>
          <p:cNvSpPr txBox="1"/>
          <p:nvPr/>
        </p:nvSpPr>
        <p:spPr>
          <a:xfrm>
            <a:off x="427138" y="2828878"/>
            <a:ext cx="950942" cy="584775"/>
          </a:xfrm>
          <a:prstGeom prst="rect">
            <a:avLst/>
          </a:prstGeom>
          <a:noFill/>
        </p:spPr>
        <p:txBody>
          <a:bodyPr wrap="square" rtlCol="0">
            <a:spAutoFit/>
          </a:bodyPr>
          <a:lstStyle/>
          <a:p>
            <a:pPr algn="ctr"/>
            <a:r>
              <a:rPr lang="en-GB" sz="1600" b="1" dirty="0">
                <a:solidFill>
                  <a:schemeClr val="bg1"/>
                </a:solidFill>
              </a:rPr>
              <a:t>Private </a:t>
            </a:r>
          </a:p>
          <a:p>
            <a:pPr algn="ctr"/>
            <a:r>
              <a:rPr lang="en-GB" sz="1600" b="1" dirty="0">
                <a:solidFill>
                  <a:schemeClr val="bg1"/>
                </a:solidFill>
              </a:rPr>
              <a:t>Space</a:t>
            </a:r>
          </a:p>
        </p:txBody>
      </p:sp>
      <p:sp>
        <p:nvSpPr>
          <p:cNvPr id="73" name="TextBox 72"/>
          <p:cNvSpPr txBox="1"/>
          <p:nvPr/>
        </p:nvSpPr>
        <p:spPr>
          <a:xfrm>
            <a:off x="441156" y="3897744"/>
            <a:ext cx="833636" cy="584775"/>
          </a:xfrm>
          <a:prstGeom prst="rect">
            <a:avLst/>
          </a:prstGeom>
          <a:noFill/>
        </p:spPr>
        <p:txBody>
          <a:bodyPr wrap="square" rtlCol="0">
            <a:spAutoFit/>
          </a:bodyPr>
          <a:lstStyle/>
          <a:p>
            <a:pPr algn="ctr"/>
            <a:r>
              <a:rPr lang="en-GB" sz="1600" b="1" dirty="0">
                <a:solidFill>
                  <a:schemeClr val="bg1"/>
                </a:solidFill>
              </a:rPr>
              <a:t>Work</a:t>
            </a:r>
          </a:p>
          <a:p>
            <a:pPr algn="ctr"/>
            <a:r>
              <a:rPr lang="en-GB" sz="1600" b="1" dirty="0">
                <a:solidFill>
                  <a:schemeClr val="bg1"/>
                </a:solidFill>
              </a:rPr>
              <a:t>Space</a:t>
            </a:r>
          </a:p>
        </p:txBody>
      </p:sp>
      <p:sp>
        <p:nvSpPr>
          <p:cNvPr id="74" name="TextBox 73"/>
          <p:cNvSpPr txBox="1"/>
          <p:nvPr/>
        </p:nvSpPr>
        <p:spPr>
          <a:xfrm>
            <a:off x="461533" y="4958853"/>
            <a:ext cx="833636" cy="584775"/>
          </a:xfrm>
          <a:prstGeom prst="rect">
            <a:avLst/>
          </a:prstGeom>
          <a:noFill/>
        </p:spPr>
        <p:txBody>
          <a:bodyPr wrap="square" rtlCol="0">
            <a:spAutoFit/>
          </a:bodyPr>
          <a:lstStyle/>
          <a:p>
            <a:pPr algn="ctr"/>
            <a:r>
              <a:rPr lang="en-GB" sz="1600" b="1" dirty="0">
                <a:solidFill>
                  <a:schemeClr val="bg1"/>
                </a:solidFill>
              </a:rPr>
              <a:t>Urban</a:t>
            </a:r>
          </a:p>
          <a:p>
            <a:pPr algn="ctr"/>
            <a:r>
              <a:rPr lang="en-GB" sz="1600" b="1" dirty="0">
                <a:solidFill>
                  <a:schemeClr val="bg1"/>
                </a:solidFill>
              </a:rPr>
              <a:t>Space</a:t>
            </a:r>
          </a:p>
        </p:txBody>
      </p:sp>
      <p:sp>
        <p:nvSpPr>
          <p:cNvPr id="88" name="Title 1"/>
          <p:cNvSpPr>
            <a:spLocks noGrp="1"/>
          </p:cNvSpPr>
          <p:nvPr>
            <p:ph type="title"/>
          </p:nvPr>
        </p:nvSpPr>
        <p:spPr/>
        <p:txBody>
          <a:bodyPr>
            <a:noAutofit/>
          </a:bodyPr>
          <a:lstStyle/>
          <a:p>
            <a:r>
              <a:rPr lang="hu-HU" sz="3400" dirty="0" smtClean="0">
                <a:solidFill>
                  <a:schemeClr val="accent6"/>
                </a:solidFill>
                <a:latin typeface="+mj-lt"/>
                <a:cs typeface="Arial" pitchFamily="34" charset="0"/>
              </a:rPr>
              <a:t>A fogyasztónk egy napja</a:t>
            </a:r>
            <a:endParaRPr lang="en-US" sz="3400" dirty="0">
              <a:solidFill>
                <a:schemeClr val="accent6"/>
              </a:solidFill>
              <a:latin typeface="+mj-lt"/>
              <a:cs typeface="Arial" pitchFamily="34" charset="0"/>
            </a:endParaRPr>
          </a:p>
        </p:txBody>
      </p:sp>
    </p:spTree>
    <p:extLst>
      <p:ext uri="{BB962C8B-B14F-4D97-AF65-F5344CB8AC3E}">
        <p14:creationId xmlns:p14="http://schemas.microsoft.com/office/powerpoint/2010/main" val="1371666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4624"/>
            <a:ext cx="8229600" cy="1143000"/>
          </a:xfrm>
        </p:spPr>
        <p:txBody>
          <a:bodyPr/>
          <a:lstStyle/>
          <a:p>
            <a:r>
              <a:rPr lang="hu-HU" dirty="0">
                <a:latin typeface="+mj-lt"/>
              </a:rPr>
              <a:t>Hír </a:t>
            </a:r>
            <a:r>
              <a:rPr lang="hu-HU" dirty="0" err="1">
                <a:latin typeface="+mj-lt"/>
              </a:rPr>
              <a:t>vs</a:t>
            </a:r>
            <a:r>
              <a:rPr lang="hu-HU" dirty="0">
                <a:latin typeface="+mj-lt"/>
              </a:rPr>
              <a:t> hirdetés</a:t>
            </a:r>
          </a:p>
        </p:txBody>
      </p:sp>
      <p:pic>
        <p:nvPicPr>
          <p:cNvPr id="7" name="Picture 2"/>
          <p:cNvPicPr>
            <a:picLocks noChangeAspect="1" noChangeArrowheads="1"/>
          </p:cNvPicPr>
          <p:nvPr/>
        </p:nvPicPr>
        <p:blipFill rotWithShape="1">
          <a:blip r:embed="rId3" cstate="print"/>
          <a:srcRect l="-1" t="-2" r="10817" b="19564"/>
          <a:stretch/>
        </p:blipFill>
        <p:spPr bwMode="auto">
          <a:xfrm>
            <a:off x="251520" y="1196752"/>
            <a:ext cx="8284703" cy="4752528"/>
          </a:xfrm>
          <a:prstGeom prst="rect">
            <a:avLst/>
          </a:prstGeom>
          <a:ln>
            <a:noFill/>
          </a:ln>
          <a:effectLst>
            <a:softEdge rad="112500"/>
          </a:effectLst>
        </p:spPr>
      </p:pic>
    </p:spTree>
    <p:extLst>
      <p:ext uri="{BB962C8B-B14F-4D97-AF65-F5344CB8AC3E}">
        <p14:creationId xmlns:p14="http://schemas.microsoft.com/office/powerpoint/2010/main" val="4674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ory time words for school children."/>
          <p:cNvPicPr>
            <a:picLocks noChangeAspect="1" noChangeArrowheads="1"/>
          </p:cNvPicPr>
          <p:nvPr/>
        </p:nvPicPr>
        <p:blipFill rotWithShape="1">
          <a:blip r:embed="rId3">
            <a:extLst>
              <a:ext uri="{28A0092B-C50C-407E-A947-70E740481C1C}">
                <a14:useLocalDpi xmlns:a14="http://schemas.microsoft.com/office/drawing/2010/main" val="0"/>
              </a:ext>
            </a:extLst>
          </a:blip>
          <a:srcRect l="2616"/>
          <a:stretch/>
        </p:blipFill>
        <p:spPr bwMode="auto">
          <a:xfrm>
            <a:off x="-36512" y="0"/>
            <a:ext cx="9176456" cy="628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24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onderlandindustry.com/wp-content/uploads/2014/11/storytelli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74" y="0"/>
            <a:ext cx="8619406" cy="622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39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eventmanagerblog.com/uploads/2014/05/storytelling-for-event-content-market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3" y="476672"/>
            <a:ext cx="9144001" cy="49876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419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385010" y="-20762"/>
            <a:ext cx="10523512" cy="1143000"/>
          </a:xfrm>
        </p:spPr>
        <p:txBody>
          <a:bodyPr>
            <a:normAutofit/>
          </a:bodyPr>
          <a:lstStyle/>
          <a:p>
            <a:r>
              <a:rPr lang="hu-HU" sz="2800" dirty="0">
                <a:latin typeface="+mj-lt"/>
              </a:rPr>
              <a:t>A kihívás komplexebb, mint gondoltuk….</a:t>
            </a:r>
          </a:p>
        </p:txBody>
      </p:sp>
      <p:grpSp>
        <p:nvGrpSpPr>
          <p:cNvPr id="4" name="Group 3"/>
          <p:cNvGrpSpPr/>
          <p:nvPr/>
        </p:nvGrpSpPr>
        <p:grpSpPr>
          <a:xfrm>
            <a:off x="0" y="908720"/>
            <a:ext cx="9138502" cy="5256584"/>
            <a:chOff x="1679370" y="943954"/>
            <a:chExt cx="5689079" cy="3640246"/>
          </a:xfrm>
        </p:grpSpPr>
        <p:pic>
          <p:nvPicPr>
            <p:cNvPr id="5" name="Picture 2" descr="http://joshua-bradley.com/wp-content/uploads/2011/12/screen-capture-8-1024x640.png"/>
            <p:cNvPicPr>
              <a:picLocks noChangeAspect="1" noChangeArrowheads="1"/>
            </p:cNvPicPr>
            <p:nvPr/>
          </p:nvPicPr>
          <p:blipFill rotWithShape="1">
            <a:blip r:embed="rId3">
              <a:clrChange>
                <a:clrFrom>
                  <a:srgbClr val="FFFAF7"/>
                </a:clrFrom>
                <a:clrTo>
                  <a:srgbClr val="FFFAF7">
                    <a:alpha val="0"/>
                  </a:srgbClr>
                </a:clrTo>
              </a:clrChange>
              <a:extLst>
                <a:ext uri="{28A0092B-C50C-407E-A947-70E740481C1C}">
                  <a14:useLocalDpi xmlns:a14="http://schemas.microsoft.com/office/drawing/2010/main" val="0"/>
                </a:ext>
              </a:extLst>
            </a:blip>
            <a:srcRect/>
            <a:stretch/>
          </p:blipFill>
          <p:spPr bwMode="auto">
            <a:xfrm>
              <a:off x="1679370" y="943954"/>
              <a:ext cx="5689079" cy="364024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ttp://joshua-bradley.com/wp-content/uploads/2011/12/screen-capture-8-1024x640.png"/>
            <p:cNvPicPr>
              <a:picLocks noChangeAspect="1" noChangeArrowheads="1"/>
            </p:cNvPicPr>
            <p:nvPr/>
          </p:nvPicPr>
          <p:blipFill rotWithShape="1">
            <a:blip r:embed="rId3">
              <a:extLst>
                <a:ext uri="{28A0092B-C50C-407E-A947-70E740481C1C}">
                  <a14:useLocalDpi xmlns:a14="http://schemas.microsoft.com/office/drawing/2010/main" val="0"/>
                </a:ext>
              </a:extLst>
            </a:blip>
            <a:srcRect l="80304" t="91158" r="9848"/>
            <a:stretch/>
          </p:blipFill>
          <p:spPr bwMode="auto">
            <a:xfrm>
              <a:off x="6784924" y="4262334"/>
              <a:ext cx="560250" cy="321866"/>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5033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noAutofit/>
          </a:bodyPr>
          <a:lstStyle/>
          <a:p>
            <a:pPr marL="361950" indent="-361950">
              <a:lnSpc>
                <a:spcPct val="150000"/>
              </a:lnSpc>
            </a:pPr>
            <a:r>
              <a:rPr lang="hu-HU" sz="2400" b="1" dirty="0" err="1" smtClean="0">
                <a:solidFill>
                  <a:schemeClr val="tx1">
                    <a:lumMod val="50000"/>
                    <a:lumOff val="50000"/>
                  </a:schemeClr>
                </a:solidFill>
                <a:latin typeface="+mj-lt"/>
              </a:rPr>
              <a:t>What</a:t>
            </a:r>
            <a:r>
              <a:rPr lang="hu-HU" sz="2400" b="1" dirty="0" smtClean="0">
                <a:solidFill>
                  <a:schemeClr val="tx1">
                    <a:lumMod val="50000"/>
                    <a:lumOff val="50000"/>
                  </a:schemeClr>
                </a:solidFill>
                <a:latin typeface="+mj-lt"/>
              </a:rPr>
              <a:t>: </a:t>
            </a:r>
            <a:r>
              <a:rPr lang="hu-HU" sz="2400" dirty="0" smtClean="0">
                <a:solidFill>
                  <a:schemeClr val="tx1">
                    <a:lumMod val="50000"/>
                    <a:lumOff val="50000"/>
                  </a:schemeClr>
                </a:solidFill>
                <a:latin typeface="+mj-lt"/>
              </a:rPr>
              <a:t>Meghatározzuk és kidolgozzuk a </a:t>
            </a:r>
            <a:r>
              <a:rPr lang="hu-HU" sz="2400" dirty="0" err="1" smtClean="0">
                <a:solidFill>
                  <a:schemeClr val="tx1">
                    <a:lumMod val="50000"/>
                    <a:lumOff val="50000"/>
                  </a:schemeClr>
                </a:solidFill>
                <a:latin typeface="+mj-lt"/>
              </a:rPr>
              <a:t>brand</a:t>
            </a:r>
            <a:r>
              <a:rPr lang="hu-HU" sz="2400" dirty="0" smtClean="0">
                <a:solidFill>
                  <a:schemeClr val="tx1">
                    <a:lumMod val="50000"/>
                    <a:lumOff val="50000"/>
                  </a:schemeClr>
                </a:solidFill>
                <a:latin typeface="+mj-lt"/>
              </a:rPr>
              <a:t> idea-t.</a:t>
            </a:r>
            <a:endParaRPr lang="en-US" sz="2000" dirty="0" smtClean="0">
              <a:solidFill>
                <a:schemeClr val="tx1">
                  <a:lumMod val="50000"/>
                  <a:lumOff val="50000"/>
                </a:schemeClr>
              </a:solidFill>
              <a:latin typeface="+mj-lt"/>
            </a:endParaRPr>
          </a:p>
          <a:p>
            <a:pPr marL="361950" indent="-361950">
              <a:lnSpc>
                <a:spcPct val="150000"/>
              </a:lnSpc>
            </a:pPr>
            <a:r>
              <a:rPr lang="hu-HU" sz="2400" b="1" dirty="0" err="1" smtClean="0">
                <a:solidFill>
                  <a:schemeClr val="tx1">
                    <a:lumMod val="50000"/>
                    <a:lumOff val="50000"/>
                  </a:schemeClr>
                </a:solidFill>
                <a:latin typeface="+mj-lt"/>
              </a:rPr>
              <a:t>How</a:t>
            </a:r>
            <a:r>
              <a:rPr lang="hu-HU" sz="2400" b="1" dirty="0" smtClean="0">
                <a:solidFill>
                  <a:schemeClr val="tx1">
                    <a:lumMod val="50000"/>
                    <a:lumOff val="50000"/>
                  </a:schemeClr>
                </a:solidFill>
                <a:latin typeface="+mj-lt"/>
              </a:rPr>
              <a:t>: </a:t>
            </a:r>
            <a:r>
              <a:rPr lang="hu-HU" sz="2400" dirty="0" smtClean="0">
                <a:solidFill>
                  <a:schemeClr val="tx1">
                    <a:lumMod val="50000"/>
                    <a:lumOff val="50000"/>
                  </a:schemeClr>
                </a:solidFill>
                <a:latin typeface="+mj-lt"/>
              </a:rPr>
              <a:t>Megtervezzük hogyan keltjük életre.</a:t>
            </a:r>
            <a:r>
              <a:rPr lang="en-US" sz="2400" dirty="0" smtClean="0">
                <a:solidFill>
                  <a:schemeClr val="tx1">
                    <a:lumMod val="50000"/>
                    <a:lumOff val="50000"/>
                  </a:schemeClr>
                </a:solidFill>
                <a:latin typeface="+mj-lt"/>
              </a:rPr>
              <a:t> </a:t>
            </a:r>
            <a:endParaRPr lang="hu-HU" sz="2400" dirty="0" smtClean="0">
              <a:solidFill>
                <a:schemeClr val="tx1">
                  <a:lumMod val="50000"/>
                  <a:lumOff val="50000"/>
                </a:schemeClr>
              </a:solidFill>
              <a:latin typeface="+mj-lt"/>
            </a:endParaRPr>
          </a:p>
          <a:p>
            <a:pPr marL="361950" indent="-361950">
              <a:lnSpc>
                <a:spcPct val="150000"/>
              </a:lnSpc>
            </a:pPr>
            <a:r>
              <a:rPr lang="hu-HU" sz="2400" b="1" dirty="0" err="1" smtClean="0">
                <a:solidFill>
                  <a:schemeClr val="tx1">
                    <a:lumMod val="50000"/>
                    <a:lumOff val="50000"/>
                  </a:schemeClr>
                </a:solidFill>
                <a:latin typeface="+mj-lt"/>
              </a:rPr>
              <a:t>Why</a:t>
            </a:r>
            <a:r>
              <a:rPr lang="hu-HU" sz="2400" b="1" dirty="0" smtClean="0">
                <a:solidFill>
                  <a:schemeClr val="tx1">
                    <a:lumMod val="50000"/>
                    <a:lumOff val="50000"/>
                  </a:schemeClr>
                </a:solidFill>
                <a:latin typeface="+mj-lt"/>
              </a:rPr>
              <a:t>: </a:t>
            </a:r>
            <a:r>
              <a:rPr lang="hu-HU" sz="2400" dirty="0" smtClean="0">
                <a:solidFill>
                  <a:schemeClr val="tx1">
                    <a:lumMod val="50000"/>
                    <a:lumOff val="50000"/>
                  </a:schemeClr>
                </a:solidFill>
                <a:latin typeface="+mj-lt"/>
              </a:rPr>
              <a:t>Feltárjuk, hogy ez miért lesz indokolt és hihető a fogyasztónak. </a:t>
            </a:r>
            <a:endParaRPr lang="en-US" sz="2400" dirty="0" smtClean="0">
              <a:solidFill>
                <a:schemeClr val="tx1">
                  <a:lumMod val="50000"/>
                  <a:lumOff val="50000"/>
                </a:schemeClr>
              </a:solidFill>
              <a:latin typeface="+mj-lt"/>
            </a:endParaRPr>
          </a:p>
          <a:p>
            <a:pPr>
              <a:lnSpc>
                <a:spcPct val="150000"/>
              </a:lnSpc>
            </a:pPr>
            <a:endParaRPr lang="en-US" sz="2000" dirty="0">
              <a:solidFill>
                <a:schemeClr val="tx1">
                  <a:lumMod val="50000"/>
                  <a:lumOff val="50000"/>
                </a:schemeClr>
              </a:solidFill>
              <a:latin typeface="+mj-lt"/>
            </a:endParaRPr>
          </a:p>
        </p:txBody>
      </p:sp>
      <p:sp>
        <p:nvSpPr>
          <p:cNvPr id="2" name="Cím 1"/>
          <p:cNvSpPr>
            <a:spLocks noGrp="1"/>
          </p:cNvSpPr>
          <p:nvPr>
            <p:ph type="title"/>
          </p:nvPr>
        </p:nvSpPr>
        <p:spPr/>
        <p:txBody>
          <a:bodyPr/>
          <a:lstStyle/>
          <a:p>
            <a:r>
              <a:rPr lang="hu-HU" dirty="0" smtClean="0"/>
              <a:t>A kreatív ügynökség miben tud segíteni?</a:t>
            </a:r>
            <a:endParaRPr lang="hu-HU" dirty="0"/>
          </a:p>
        </p:txBody>
      </p:sp>
      <p:graphicFrame>
        <p:nvGraphicFramePr>
          <p:cNvPr id="6" name="Diagram 5"/>
          <p:cNvGraphicFramePr/>
          <p:nvPr>
            <p:extLst>
              <p:ext uri="{D42A27DB-BD31-4B8C-83A1-F6EECF244321}">
                <p14:modId xmlns:p14="http://schemas.microsoft.com/office/powerpoint/2010/main" val="2713371733"/>
              </p:ext>
            </p:extLst>
          </p:nvPr>
        </p:nvGraphicFramePr>
        <p:xfrm>
          <a:off x="108520" y="2276872"/>
          <a:ext cx="8999984"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0230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9944" y="5418851"/>
            <a:ext cx="501235" cy="514844"/>
          </a:xfrm>
          <a:prstGeom prst="rect">
            <a:avLst/>
          </a:prstGeom>
        </p:spPr>
      </p:pic>
      <p:graphicFrame>
        <p:nvGraphicFramePr>
          <p:cNvPr id="16" name="Diagram 15"/>
          <p:cNvGraphicFramePr/>
          <p:nvPr>
            <p:extLst>
              <p:ext uri="{D42A27DB-BD31-4B8C-83A1-F6EECF244321}">
                <p14:modId xmlns:p14="http://schemas.microsoft.com/office/powerpoint/2010/main" val="2817296080"/>
              </p:ext>
            </p:extLst>
          </p:nvPr>
        </p:nvGraphicFramePr>
        <p:xfrm>
          <a:off x="216024" y="1124744"/>
          <a:ext cx="8676456" cy="576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églalap 2"/>
          <p:cNvSpPr/>
          <p:nvPr/>
        </p:nvSpPr>
        <p:spPr>
          <a:xfrm>
            <a:off x="683568" y="6550223"/>
            <a:ext cx="8046640" cy="307777"/>
          </a:xfrm>
          <a:prstGeom prst="rect">
            <a:avLst/>
          </a:prstGeom>
        </p:spPr>
        <p:txBody>
          <a:bodyPr wrap="square">
            <a:spAutoFit/>
          </a:bodyPr>
          <a:lstStyle/>
          <a:p>
            <a:pPr algn="r"/>
            <a:r>
              <a:rPr lang="hu-HU" sz="1400" dirty="0">
                <a:solidFill>
                  <a:schemeClr val="bg1"/>
                </a:solidFill>
              </a:rPr>
              <a:t>https://www.youtube.com/watch?v=X2-h1PHRXis</a:t>
            </a:r>
          </a:p>
        </p:txBody>
      </p:sp>
      <p:pic>
        <p:nvPicPr>
          <p:cNvPr id="6146" name="Picture 2" descr="http://pedigree.hu/img/homepage_slideshow/slide_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520" y="-96084"/>
            <a:ext cx="4560441" cy="18844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ím 4"/>
          <p:cNvSpPr>
            <a:spLocks noGrp="1"/>
          </p:cNvSpPr>
          <p:nvPr>
            <p:ph type="title"/>
          </p:nvPr>
        </p:nvSpPr>
        <p:spPr/>
        <p:txBody>
          <a:bodyPr/>
          <a:lstStyle/>
          <a:p>
            <a:r>
              <a:rPr lang="hu-HU" dirty="0" err="1">
                <a:latin typeface="DINPro-Bold" panose="02000503030000020004" pitchFamily="50" charset="0"/>
              </a:rPr>
              <a:t>Pedigree</a:t>
            </a:r>
            <a:endParaRPr lang="hu-HU" dirty="0">
              <a:latin typeface="DINPro-Bold" panose="02000503030000020004" pitchFamily="50" charset="0"/>
            </a:endParaRPr>
          </a:p>
        </p:txBody>
      </p:sp>
    </p:spTree>
    <p:extLst>
      <p:ext uri="{BB962C8B-B14F-4D97-AF65-F5344CB8AC3E}">
        <p14:creationId xmlns:p14="http://schemas.microsoft.com/office/powerpoint/2010/main" val="283563766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5"/>
          <p:cNvSpPr/>
          <p:nvPr/>
        </p:nvSpPr>
        <p:spPr>
          <a:xfrm>
            <a:off x="384414" y="2978821"/>
            <a:ext cx="1739674" cy="736283"/>
          </a:xfrm>
          <a:prstGeom prst="rect">
            <a:avLst/>
          </a:prstGeom>
        </p:spPr>
        <p:txBody>
          <a:bodyPr wrap="square" lIns="89083" tIns="44541" rIns="89083" bIns="44541">
            <a:spAutoFit/>
          </a:bodyPr>
          <a:lstStyle/>
          <a:p>
            <a:pPr algn="ctr"/>
            <a:r>
              <a:rPr lang="en-US" sz="1050" b="1" dirty="0">
                <a:solidFill>
                  <a:prstClr val="white"/>
                </a:solidFill>
              </a:rPr>
              <a:t>Make the </a:t>
            </a:r>
          </a:p>
          <a:p>
            <a:pPr algn="ctr"/>
            <a:r>
              <a:rPr lang="en-US" sz="1050" b="1" dirty="0">
                <a:solidFill>
                  <a:prstClr val="white"/>
                </a:solidFill>
              </a:rPr>
              <a:t>World a better </a:t>
            </a:r>
          </a:p>
          <a:p>
            <a:pPr algn="ctr"/>
            <a:r>
              <a:rPr lang="en-US" sz="1050" b="1" dirty="0">
                <a:solidFill>
                  <a:prstClr val="white"/>
                </a:solidFill>
              </a:rPr>
              <a:t>place for Dogs</a:t>
            </a:r>
          </a:p>
          <a:p>
            <a:pPr algn="ctr"/>
            <a:endParaRPr lang="en-US" sz="1050" b="1" dirty="0">
              <a:solidFill>
                <a:prstClr val="white"/>
              </a:solidFill>
            </a:endParaRPr>
          </a:p>
        </p:txBody>
      </p:sp>
      <p:graphicFrame>
        <p:nvGraphicFramePr>
          <p:cNvPr id="20" name="Diagram 19"/>
          <p:cNvGraphicFramePr/>
          <p:nvPr>
            <p:extLst>
              <p:ext uri="{D42A27DB-BD31-4B8C-83A1-F6EECF244321}">
                <p14:modId xmlns:p14="http://schemas.microsoft.com/office/powerpoint/2010/main" val="1974481665"/>
              </p:ext>
            </p:extLst>
          </p:nvPr>
        </p:nvGraphicFramePr>
        <p:xfrm>
          <a:off x="251520" y="1097360"/>
          <a:ext cx="8676456"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http://www.nuffnang.com.au/wp-content/themes/nuffnang-2.0.1/uploadedstuff/2010/06/PED201-BLOGHeader-V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2" y="-83076"/>
            <a:ext cx="2987824" cy="1858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Cím 4"/>
          <p:cNvSpPr>
            <a:spLocks noGrp="1"/>
          </p:cNvSpPr>
          <p:nvPr>
            <p:ph type="title"/>
          </p:nvPr>
        </p:nvSpPr>
        <p:spPr/>
        <p:txBody>
          <a:bodyPr/>
          <a:lstStyle/>
          <a:p>
            <a:r>
              <a:rPr lang="hu-HU" dirty="0" err="1" smtClean="0">
                <a:latin typeface="DINPro-Bold" panose="02000503030000020004" pitchFamily="50" charset="0"/>
              </a:rPr>
              <a:t>Pedigree</a:t>
            </a:r>
            <a:endParaRPr lang="hu-HU" dirty="0">
              <a:latin typeface="DINPro-Bold" panose="02000503030000020004" pitchFamily="50" charset="0"/>
            </a:endParaRPr>
          </a:p>
        </p:txBody>
      </p:sp>
      <p:sp>
        <p:nvSpPr>
          <p:cNvPr id="4" name="Téglalap 3"/>
          <p:cNvSpPr/>
          <p:nvPr/>
        </p:nvSpPr>
        <p:spPr>
          <a:xfrm>
            <a:off x="4734272" y="6555462"/>
            <a:ext cx="7110536" cy="307777"/>
          </a:xfrm>
          <a:prstGeom prst="rect">
            <a:avLst/>
          </a:prstGeom>
        </p:spPr>
        <p:txBody>
          <a:bodyPr wrap="square">
            <a:spAutoFit/>
          </a:bodyPr>
          <a:lstStyle/>
          <a:p>
            <a:r>
              <a:rPr lang="hu-HU" sz="1400" dirty="0">
                <a:solidFill>
                  <a:schemeClr val="bg1"/>
                </a:solidFill>
              </a:rPr>
              <a:t>https://www.youtube.com/watch?v=uOqnv93nfgI</a:t>
            </a:r>
          </a:p>
        </p:txBody>
      </p:sp>
    </p:spTree>
    <p:extLst>
      <p:ext uri="{BB962C8B-B14F-4D97-AF65-F5344CB8AC3E}">
        <p14:creationId xmlns:p14="http://schemas.microsoft.com/office/powerpoint/2010/main" val="105793749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artalom helye 1"/>
          <p:cNvSpPr>
            <a:spLocks noGrp="1"/>
          </p:cNvSpPr>
          <p:nvPr>
            <p:ph idx="1"/>
          </p:nvPr>
        </p:nvSpPr>
        <p:spPr>
          <a:xfrm>
            <a:off x="-1" y="1600199"/>
            <a:ext cx="5267163" cy="4525963"/>
          </a:xfrm>
        </p:spPr>
        <p:txBody>
          <a:bodyPr/>
          <a:lstStyle/>
          <a:p>
            <a:pPr>
              <a:buFont typeface="Arial" panose="020B0604020202020204" pitchFamily="34" charset="0"/>
              <a:buChar char="•"/>
            </a:pPr>
            <a:r>
              <a:rPr lang="hu-HU" altLang="hu-HU" sz="2000" dirty="0" smtClean="0">
                <a:solidFill>
                  <a:schemeClr val="tx1">
                    <a:lumMod val="50000"/>
                    <a:lumOff val="50000"/>
                  </a:schemeClr>
                </a:solidFill>
                <a:latin typeface="+mj-lt"/>
              </a:rPr>
              <a:t>Az</a:t>
            </a:r>
            <a:r>
              <a:rPr lang="hu-HU" altLang="hu-HU" sz="2000" b="1" dirty="0" smtClean="0">
                <a:solidFill>
                  <a:schemeClr val="tx1">
                    <a:lumMod val="50000"/>
                    <a:lumOff val="50000"/>
                  </a:schemeClr>
                </a:solidFill>
                <a:latin typeface="+mj-lt"/>
              </a:rPr>
              <a:t> </a:t>
            </a:r>
            <a:r>
              <a:rPr lang="hu-HU" altLang="hu-HU" sz="2000" dirty="0" smtClean="0">
                <a:solidFill>
                  <a:schemeClr val="tx1">
                    <a:lumMod val="50000"/>
                    <a:lumOff val="50000"/>
                  </a:schemeClr>
                </a:solidFill>
                <a:latin typeface="+mj-lt"/>
              </a:rPr>
              <a:t>Integrált Marketing Kommunikáció a marketing új átfogó megközelítése, igazodik az üzleti kommunikáció új koncepciójához. Célja, hogy összehangolja és magasabb szintre emelje a média megjelenéseket, javítsa a hatékonyságot, csökkentse a ráfordításokat. A marketing eszközök ésszerű összehangolásával maximalizálja a vevőkre gyakorolt vonzerőt és a bevételeket. A koncepció tartalmaz minden online és offline marketing csatornát.</a:t>
            </a:r>
          </a:p>
          <a:p>
            <a:pPr>
              <a:buFont typeface="Arial" panose="020B0604020202020204" pitchFamily="34" charset="0"/>
              <a:buChar char="•"/>
            </a:pPr>
            <a:r>
              <a:rPr lang="hu-HU" altLang="hu-HU" sz="2000" dirty="0" smtClean="0">
                <a:solidFill>
                  <a:schemeClr val="tx1">
                    <a:lumMod val="50000"/>
                    <a:lumOff val="50000"/>
                  </a:schemeClr>
                </a:solidFill>
                <a:latin typeface="+mj-lt"/>
              </a:rPr>
              <a:t>A végső cél a szinergia elérése. </a:t>
            </a:r>
          </a:p>
        </p:txBody>
      </p:sp>
      <p:sp>
        <p:nvSpPr>
          <p:cNvPr id="3" name="Cím 2"/>
          <p:cNvSpPr>
            <a:spLocks noGrp="1"/>
          </p:cNvSpPr>
          <p:nvPr>
            <p:ph type="title"/>
          </p:nvPr>
        </p:nvSpPr>
        <p:spPr>
          <a:xfrm>
            <a:off x="683568" y="150900"/>
            <a:ext cx="8229600" cy="1143000"/>
          </a:xfrm>
        </p:spPr>
        <p:txBody>
          <a:bodyPr>
            <a:normAutofit/>
          </a:bodyPr>
          <a:lstStyle/>
          <a:p>
            <a:pPr>
              <a:defRPr/>
            </a:pPr>
            <a:r>
              <a:rPr lang="hu-HU" dirty="0" smtClean="0">
                <a:latin typeface="+mj-lt"/>
              </a:rPr>
              <a:t>Integrált kommunikáció: </a:t>
            </a:r>
            <a:br>
              <a:rPr lang="hu-HU" dirty="0" smtClean="0">
                <a:latin typeface="+mj-lt"/>
              </a:rPr>
            </a:br>
            <a:r>
              <a:rPr lang="hu-HU" dirty="0" smtClean="0">
                <a:latin typeface="+mj-lt"/>
              </a:rPr>
              <a:t>a jelenkor </a:t>
            </a:r>
            <a:r>
              <a:rPr lang="hu-HU" dirty="0" err="1" smtClean="0">
                <a:latin typeface="+mj-lt"/>
              </a:rPr>
              <a:t>szentgrálja</a:t>
            </a:r>
            <a:r>
              <a:rPr lang="hu-HU" dirty="0" smtClean="0">
                <a:latin typeface="+mj-lt"/>
              </a:rPr>
              <a:t>?</a:t>
            </a:r>
            <a:endParaRPr lang="hu-HU" dirty="0">
              <a:latin typeface="+mj-lt"/>
            </a:endParaRPr>
          </a:p>
        </p:txBody>
      </p:sp>
      <p:pic>
        <p:nvPicPr>
          <p:cNvPr id="47109" name="Picture 2" descr="http://ecell.in/blog/wp-content/uploads/2014/10/kol1.png"/>
          <p:cNvPicPr>
            <a:picLocks noChangeAspect="1" noChangeArrowheads="1"/>
          </p:cNvPicPr>
          <p:nvPr/>
        </p:nvPicPr>
        <p:blipFill>
          <a:blip r:embed="rId3">
            <a:extLst>
              <a:ext uri="{28A0092B-C50C-407E-A947-70E740481C1C}">
                <a14:useLocalDpi xmlns:a14="http://schemas.microsoft.com/office/drawing/2010/main" val="0"/>
              </a:ext>
            </a:extLst>
          </a:blip>
          <a:srcRect l="51915"/>
          <a:stretch>
            <a:fillRect/>
          </a:stretch>
        </p:blipFill>
        <p:spPr bwMode="auto">
          <a:xfrm>
            <a:off x="5267163" y="2130600"/>
            <a:ext cx="3403795" cy="34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552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artalom helye 4"/>
          <p:cNvSpPr>
            <a:spLocks noGrp="1"/>
          </p:cNvSpPr>
          <p:nvPr>
            <p:ph idx="1"/>
          </p:nvPr>
        </p:nvSpPr>
        <p:spPr/>
        <p:txBody>
          <a:bodyPr/>
          <a:lstStyle/>
          <a:p>
            <a:endParaRPr lang="hu-HU" altLang="hu-HU" smtClean="0"/>
          </a:p>
        </p:txBody>
      </p:sp>
      <p:sp>
        <p:nvSpPr>
          <p:cNvPr id="3" name="Cím 2"/>
          <p:cNvSpPr>
            <a:spLocks noGrp="1"/>
          </p:cNvSpPr>
          <p:nvPr>
            <p:ph type="title"/>
          </p:nvPr>
        </p:nvSpPr>
        <p:spPr/>
        <p:txBody>
          <a:bodyPr/>
          <a:lstStyle/>
          <a:p>
            <a:pPr>
              <a:defRPr/>
            </a:pPr>
            <a:r>
              <a:rPr lang="hu-HU" dirty="0" smtClean="0"/>
              <a:t>Személyes bemutatkozás</a:t>
            </a:r>
            <a:endParaRPr lang="hu-HU" dirty="0"/>
          </a:p>
        </p:txBody>
      </p:sp>
      <p:pic>
        <p:nvPicPr>
          <p:cNvPr id="24580" name="Picture 2" descr="http://www.argentinaindependent.com/wp-content/uploads/winnersd.jpg"/>
          <p:cNvPicPr>
            <a:picLocks noChangeAspect="1" noChangeArrowheads="1"/>
          </p:cNvPicPr>
          <p:nvPr/>
        </p:nvPicPr>
        <p:blipFill rotWithShape="1">
          <a:blip r:embed="rId3">
            <a:extLst>
              <a:ext uri="{28A0092B-C50C-407E-A947-70E740481C1C}">
                <a14:useLocalDpi xmlns:a14="http://schemas.microsoft.com/office/drawing/2010/main" val="0"/>
              </a:ext>
            </a:extLst>
          </a:blip>
          <a:srcRect l="5707" r="5707"/>
          <a:stretch/>
        </p:blipFill>
        <p:spPr bwMode="auto">
          <a:xfrm>
            <a:off x="-36512" y="-34778"/>
            <a:ext cx="9217024" cy="693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22373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propmi-limited.com/blog/wp-content/uploads/2011/12/-PROPMI%C2%AE-Integrated-Marketing-Strategy-Concept-e13232817819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88640"/>
            <a:ext cx="7138242" cy="6021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églalap 3"/>
          <p:cNvSpPr/>
          <p:nvPr/>
        </p:nvSpPr>
        <p:spPr>
          <a:xfrm>
            <a:off x="1691680" y="5661248"/>
            <a:ext cx="122413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090213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artalom helye 1"/>
          <p:cNvSpPr>
            <a:spLocks noGrp="1"/>
          </p:cNvSpPr>
          <p:nvPr>
            <p:ph idx="1"/>
          </p:nvPr>
        </p:nvSpPr>
        <p:spPr>
          <a:xfrm>
            <a:off x="4248472" y="1495325"/>
            <a:ext cx="4788024" cy="4525963"/>
          </a:xfrm>
        </p:spPr>
        <p:txBody>
          <a:bodyPr/>
          <a:lstStyle/>
          <a:p>
            <a:pPr indent="0">
              <a:buNone/>
            </a:pPr>
            <a:r>
              <a:rPr lang="hu-HU" altLang="hu-HU" sz="2500" dirty="0" smtClean="0">
                <a:solidFill>
                  <a:schemeClr val="tx1">
                    <a:lumMod val="50000"/>
                    <a:lumOff val="50000"/>
                  </a:schemeClr>
                </a:solidFill>
                <a:latin typeface="Arial (Címsorok)"/>
              </a:rPr>
              <a:t>„A digitális marketing alatt az interaktív üzleti munkához kapcsolódó marketing tevékenység azon formáját értjük, amely hálózati információrendszerekben és elektronikus közegben egyedekkel és tömegekkel sajátos módon kommunikál, globális értékesítést támogat online és offline eszközökkel.”</a:t>
            </a:r>
          </a:p>
          <a:p>
            <a:pPr indent="0">
              <a:buNone/>
            </a:pPr>
            <a:r>
              <a:rPr lang="hu-HU" altLang="hu-HU" sz="2500" dirty="0" smtClean="0">
                <a:solidFill>
                  <a:schemeClr val="tx1">
                    <a:lumMod val="50000"/>
                    <a:lumOff val="50000"/>
                  </a:schemeClr>
                </a:solidFill>
                <a:latin typeface="Arial (Címsorok)"/>
              </a:rPr>
              <a:t>/Dr. Eszes István – 2013/</a:t>
            </a:r>
          </a:p>
        </p:txBody>
      </p:sp>
      <p:sp>
        <p:nvSpPr>
          <p:cNvPr id="3" name="Cím 2"/>
          <p:cNvSpPr>
            <a:spLocks noGrp="1"/>
          </p:cNvSpPr>
          <p:nvPr>
            <p:ph type="title"/>
          </p:nvPr>
        </p:nvSpPr>
        <p:spPr/>
        <p:txBody>
          <a:bodyPr>
            <a:normAutofit/>
          </a:bodyPr>
          <a:lstStyle/>
          <a:p>
            <a:pPr>
              <a:defRPr/>
            </a:pPr>
            <a:r>
              <a:rPr lang="hu-HU" dirty="0" smtClean="0">
                <a:latin typeface="+mj-lt"/>
              </a:rPr>
              <a:t>Digitális marketing – a vadnyugati aranyásás?</a:t>
            </a:r>
            <a:endParaRPr lang="hu-HU" dirty="0">
              <a:latin typeface="+mj-lt"/>
            </a:endParaRPr>
          </a:p>
        </p:txBody>
      </p:sp>
      <p:pic>
        <p:nvPicPr>
          <p:cNvPr id="175106" name="Picture 2" descr="http://roadsidewonders.net/wp-content/uploads/2011/08/goldmin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7" y="1425960"/>
            <a:ext cx="4580660" cy="47393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560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3568" y="0"/>
            <a:ext cx="8229600" cy="1143000"/>
          </a:xfrm>
        </p:spPr>
        <p:txBody>
          <a:bodyPr/>
          <a:lstStyle/>
          <a:p>
            <a:pPr>
              <a:defRPr/>
            </a:pPr>
            <a:r>
              <a:rPr lang="hu-HU" dirty="0" smtClean="0">
                <a:latin typeface="+mj-lt"/>
              </a:rPr>
              <a:t>Digitális marketing</a:t>
            </a:r>
            <a:endParaRPr lang="hu-HU" dirty="0">
              <a:latin typeface="+mj-lt"/>
            </a:endParaRPr>
          </a:p>
        </p:txBody>
      </p:sp>
      <p:pic>
        <p:nvPicPr>
          <p:cNvPr id="53252" name="Picture 2" descr="http://commonseoquestions.com/wp-content/uploads/2014/03/Digital-Marke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764704"/>
            <a:ext cx="6994488" cy="524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429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bwMode="auto"/>
        <p:txBody>
          <a:bodyPr wrap="square" numCol="1" anchorCtr="0" compatLnSpc="1">
            <a:prstTxWarp prst="textNoShape">
              <a:avLst/>
            </a:prstTxWarp>
          </a:bodyPr>
          <a:lstStyle/>
          <a:p>
            <a:pPr>
              <a:defRPr/>
            </a:pPr>
            <a:r>
              <a:rPr lang="hu-HU" dirty="0" smtClean="0">
                <a:latin typeface="+mj-lt"/>
                <a:ea typeface="Open Sans" panose="020B0606030504020204" pitchFamily="34" charset="0"/>
              </a:rPr>
              <a:t>A POE-ELV</a:t>
            </a:r>
          </a:p>
        </p:txBody>
      </p:sp>
    </p:spTree>
    <p:extLst>
      <p:ext uri="{BB962C8B-B14F-4D97-AF65-F5344CB8AC3E}">
        <p14:creationId xmlns:p14="http://schemas.microsoft.com/office/powerpoint/2010/main" val="278395361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9" descr="http://www.thisiscolossal.com/wp-content/uploads/2013/05/IMG_9333_o.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1" y="0"/>
            <a:ext cx="100360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949983" y="5135909"/>
            <a:ext cx="6975018" cy="1143000"/>
          </a:xfrm>
        </p:spPr>
        <p:txBody>
          <a:bodyPr>
            <a:noAutofit/>
          </a:bodyPr>
          <a:lstStyle/>
          <a:p>
            <a:pPr algn="l">
              <a:defRPr/>
            </a:pPr>
            <a:r>
              <a:rPr lang="hu-HU" sz="3600" dirty="0" smtClean="0">
                <a:solidFill>
                  <a:schemeClr val="tx1">
                    <a:lumMod val="85000"/>
                    <a:lumOff val="15000"/>
                  </a:schemeClr>
                </a:solidFill>
                <a:latin typeface="Arial (Címsorok)"/>
                <a:ea typeface="ＭＳ Ｐゴシック" charset="0"/>
                <a:cs typeface="Arabic Typesetting" panose="03020402040406030203" pitchFamily="66" charset="-78"/>
              </a:rPr>
              <a:t>Mi az integrált</a:t>
            </a:r>
            <a:br>
              <a:rPr lang="hu-HU" sz="3600" dirty="0" smtClean="0">
                <a:solidFill>
                  <a:schemeClr val="tx1">
                    <a:lumMod val="85000"/>
                    <a:lumOff val="15000"/>
                  </a:schemeClr>
                </a:solidFill>
                <a:latin typeface="Arial (Címsorok)"/>
                <a:ea typeface="ＭＳ Ｐゴシック" charset="0"/>
                <a:cs typeface="Arabic Typesetting" panose="03020402040406030203" pitchFamily="66" charset="-78"/>
              </a:rPr>
            </a:br>
            <a:r>
              <a:rPr lang="hu-HU" sz="3600" dirty="0" smtClean="0">
                <a:solidFill>
                  <a:schemeClr val="tx1">
                    <a:lumMod val="85000"/>
                    <a:lumOff val="15000"/>
                  </a:schemeClr>
                </a:solidFill>
                <a:latin typeface="Arial (Címsorok)"/>
                <a:ea typeface="ＭＳ Ｐゴシック" charset="0"/>
                <a:cs typeface="Arabic Typesetting" panose="03020402040406030203" pitchFamily="66" charset="-78"/>
              </a:rPr>
              <a:t>kommunikációs tervezés?</a:t>
            </a:r>
            <a:endParaRPr lang="hu-HU" sz="3600" dirty="0">
              <a:solidFill>
                <a:schemeClr val="tx1">
                  <a:lumMod val="85000"/>
                  <a:lumOff val="15000"/>
                </a:schemeClr>
              </a:solidFill>
              <a:latin typeface="Arial (Címsorok)"/>
              <a:ea typeface="ＭＳ Ｐゴシック" charset="0"/>
              <a:cs typeface="Arabic Typesetting" panose="03020402040406030203" pitchFamily="66" charset="-78"/>
            </a:endParaRPr>
          </a:p>
        </p:txBody>
      </p:sp>
      <p:pic>
        <p:nvPicPr>
          <p:cNvPr id="573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8196" y="4000500"/>
            <a:ext cx="2411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3784" y="5257800"/>
            <a:ext cx="24114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4"/>
          <p:cNvSpPr txBox="1">
            <a:spLocks noChangeArrowheads="1"/>
          </p:cNvSpPr>
          <p:nvPr/>
        </p:nvSpPr>
        <p:spPr bwMode="auto">
          <a:xfrm>
            <a:off x="8110146" y="4632325"/>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800">
                <a:solidFill>
                  <a:schemeClr val="bg1"/>
                </a:solidFill>
                <a:latin typeface="Arial (Címsorok)"/>
                <a:ea typeface="MS PGothic" panose="020B0600070205080204" pitchFamily="34" charset="-128"/>
              </a:rPr>
              <a:t>TV</a:t>
            </a:r>
          </a:p>
        </p:txBody>
      </p:sp>
      <p:sp>
        <p:nvSpPr>
          <p:cNvPr id="57351" name="TextBox 11"/>
          <p:cNvSpPr txBox="1">
            <a:spLocks noChangeArrowheads="1"/>
          </p:cNvSpPr>
          <p:nvPr/>
        </p:nvSpPr>
        <p:spPr bwMode="auto">
          <a:xfrm>
            <a:off x="7084621" y="5819775"/>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800">
                <a:solidFill>
                  <a:schemeClr val="bg1"/>
                </a:solidFill>
                <a:latin typeface="Arial (Címsorok)"/>
                <a:ea typeface="MS PGothic" panose="020B0600070205080204" pitchFamily="34" charset="-128"/>
              </a:rPr>
              <a:t>pr</a:t>
            </a:r>
          </a:p>
        </p:txBody>
      </p:sp>
      <p:sp>
        <p:nvSpPr>
          <p:cNvPr id="57352" name="TextBox 12"/>
          <p:cNvSpPr txBox="1">
            <a:spLocks noChangeArrowheads="1"/>
          </p:cNvSpPr>
          <p:nvPr/>
        </p:nvSpPr>
        <p:spPr bwMode="auto">
          <a:xfrm>
            <a:off x="7013184" y="4632325"/>
            <a:ext cx="505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800">
                <a:solidFill>
                  <a:schemeClr val="bg1"/>
                </a:solidFill>
                <a:latin typeface="Arial (Címsorok)"/>
                <a:ea typeface="MS PGothic" panose="020B0600070205080204" pitchFamily="34" charset="-128"/>
              </a:rPr>
              <a:t>net</a:t>
            </a:r>
          </a:p>
        </p:txBody>
      </p:sp>
      <p:sp>
        <p:nvSpPr>
          <p:cNvPr id="57353" name="TextBox 13"/>
          <p:cNvSpPr txBox="1">
            <a:spLocks noChangeArrowheads="1"/>
          </p:cNvSpPr>
          <p:nvPr/>
        </p:nvSpPr>
        <p:spPr bwMode="auto">
          <a:xfrm>
            <a:off x="7773596" y="5846763"/>
            <a:ext cx="1120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800" dirty="0">
                <a:solidFill>
                  <a:schemeClr val="bg1"/>
                </a:solidFill>
                <a:latin typeface="Arial (Címsorok)"/>
                <a:ea typeface="MS PGothic" panose="020B0600070205080204" pitchFamily="34" charset="-128"/>
              </a:rPr>
              <a:t>esemény</a:t>
            </a:r>
          </a:p>
        </p:txBody>
      </p:sp>
    </p:spTree>
    <p:extLst>
      <p:ext uri="{BB962C8B-B14F-4D97-AF65-F5344CB8AC3E}">
        <p14:creationId xmlns:p14="http://schemas.microsoft.com/office/powerpoint/2010/main" val="360427347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16632"/>
            <a:ext cx="8229600" cy="1143000"/>
          </a:xfrm>
        </p:spPr>
        <p:txBody>
          <a:bodyPr>
            <a:normAutofit/>
          </a:bodyPr>
          <a:lstStyle/>
          <a:p>
            <a:pPr algn="l">
              <a:defRPr/>
            </a:pPr>
            <a:r>
              <a:rPr lang="hu-HU" dirty="0" smtClean="0">
                <a:latin typeface="+mj-lt"/>
                <a:ea typeface="ＭＳ Ｐゴシック" charset="0"/>
              </a:rPr>
              <a:t>Az integrált gondolkodás alapja (POE)</a:t>
            </a:r>
            <a:endParaRPr lang="hu-HU" dirty="0">
              <a:latin typeface="+mj-lt"/>
              <a:ea typeface="ＭＳ Ｐゴシック" charset="0"/>
            </a:endParaRPr>
          </a:p>
        </p:txBody>
      </p:sp>
      <p:graphicFrame>
        <p:nvGraphicFramePr>
          <p:cNvPr id="7" name="Diagram 6"/>
          <p:cNvGraphicFramePr/>
          <p:nvPr>
            <p:extLst>
              <p:ext uri="{D42A27DB-BD31-4B8C-83A1-F6EECF244321}">
                <p14:modId xmlns:p14="http://schemas.microsoft.com/office/powerpoint/2010/main" val="2161312166"/>
              </p:ext>
            </p:extLst>
          </p:nvPr>
        </p:nvGraphicFramePr>
        <p:xfrm>
          <a:off x="457200" y="836712"/>
          <a:ext cx="8097615" cy="5395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185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lstStyle/>
          <a:p>
            <a:pPr algn="l">
              <a:defRPr/>
            </a:pPr>
            <a:r>
              <a:rPr lang="hu-HU" dirty="0" smtClean="0">
                <a:latin typeface="+mj-lt"/>
                <a:ea typeface="ＭＳ Ｐゴシック" charset="0"/>
              </a:rPr>
              <a:t>Hagyományos és digitális média</a:t>
            </a:r>
            <a:endParaRPr lang="hu-HU" dirty="0">
              <a:latin typeface="+mj-lt"/>
              <a:ea typeface="ＭＳ Ｐゴシック" charset="0"/>
            </a:endParaRPr>
          </a:p>
        </p:txBody>
      </p:sp>
      <p:sp>
        <p:nvSpPr>
          <p:cNvPr id="5" name="Ellipszis 5"/>
          <p:cNvSpPr/>
          <p:nvPr/>
        </p:nvSpPr>
        <p:spPr>
          <a:xfrm>
            <a:off x="5532438" y="1905000"/>
            <a:ext cx="3548062" cy="3548063"/>
          </a:xfrm>
          <a:prstGeom prst="ellipse">
            <a:avLst/>
          </a:prstGeom>
          <a:solidFill>
            <a:schemeClr val="tx1">
              <a:lumMod val="50000"/>
              <a:lumOff val="50000"/>
              <a:alpha val="70000"/>
            </a:schemeClr>
          </a:solidFill>
          <a:ln/>
        </p:spPr>
        <p:style>
          <a:lnRef idx="3">
            <a:schemeClr val="lt1"/>
          </a:lnRef>
          <a:fillRef idx="1">
            <a:schemeClr val="accent4"/>
          </a:fillRef>
          <a:effectRef idx="1">
            <a:schemeClr val="accent4"/>
          </a:effectRef>
          <a:fontRef idx="minor">
            <a:schemeClr val="lt1"/>
          </a:fontRef>
        </p:style>
        <p:txBody>
          <a:bodyPr/>
          <a:lstStyle/>
          <a:p>
            <a:pPr algn="ctr">
              <a:defRPr/>
            </a:pPr>
            <a:r>
              <a:rPr lang="hu-HU" sz="1400" b="1" dirty="0">
                <a:latin typeface="+mj-lt"/>
              </a:rPr>
              <a:t>SAJÁT</a:t>
            </a:r>
            <a:endParaRPr lang="hu-HU" sz="1000" b="1" dirty="0">
              <a:latin typeface="+mj-lt"/>
            </a:endParaRPr>
          </a:p>
        </p:txBody>
      </p:sp>
      <p:sp>
        <p:nvSpPr>
          <p:cNvPr id="6" name="Ellipszis 7"/>
          <p:cNvSpPr/>
          <p:nvPr/>
        </p:nvSpPr>
        <p:spPr>
          <a:xfrm>
            <a:off x="25400" y="1905000"/>
            <a:ext cx="3548063" cy="3548063"/>
          </a:xfrm>
          <a:prstGeom prst="ellipse">
            <a:avLst/>
          </a:prstGeom>
          <a:solidFill>
            <a:srgbClr val="FF0099">
              <a:alpha val="70000"/>
            </a:srgbClr>
          </a:solidFill>
          <a:ln/>
        </p:spPr>
        <p:style>
          <a:lnRef idx="3">
            <a:schemeClr val="lt1"/>
          </a:lnRef>
          <a:fillRef idx="1">
            <a:schemeClr val="accent6"/>
          </a:fillRef>
          <a:effectRef idx="1">
            <a:schemeClr val="accent6"/>
          </a:effectRef>
          <a:fontRef idx="minor">
            <a:schemeClr val="lt1"/>
          </a:fontRef>
        </p:style>
        <p:txBody>
          <a:bodyPr/>
          <a:lstStyle/>
          <a:p>
            <a:pPr algn="ctr">
              <a:defRPr/>
            </a:pPr>
            <a:r>
              <a:rPr lang="hu-HU" sz="1400" b="1" dirty="0">
                <a:latin typeface="+mj-lt"/>
              </a:rPr>
              <a:t>SZERZETT</a:t>
            </a:r>
            <a:endParaRPr lang="hu-HU" sz="1000" b="1" dirty="0">
              <a:latin typeface="+mj-lt"/>
            </a:endParaRPr>
          </a:p>
        </p:txBody>
      </p:sp>
      <p:sp>
        <p:nvSpPr>
          <p:cNvPr id="7" name="Ellipszis 8"/>
          <p:cNvSpPr/>
          <p:nvPr/>
        </p:nvSpPr>
        <p:spPr>
          <a:xfrm>
            <a:off x="2820988" y="1943100"/>
            <a:ext cx="3548062" cy="3548063"/>
          </a:xfrm>
          <a:prstGeom prst="ellipse">
            <a:avLst/>
          </a:prstGeom>
          <a:solidFill>
            <a:srgbClr val="7030A0">
              <a:alpha val="70000"/>
            </a:srgbClr>
          </a:solidFill>
          <a:ln/>
        </p:spPr>
        <p:style>
          <a:lnRef idx="3">
            <a:schemeClr val="lt1"/>
          </a:lnRef>
          <a:fillRef idx="1">
            <a:schemeClr val="accent1"/>
          </a:fillRef>
          <a:effectRef idx="1">
            <a:schemeClr val="accent1"/>
          </a:effectRef>
          <a:fontRef idx="minor">
            <a:schemeClr val="lt1"/>
          </a:fontRef>
        </p:style>
        <p:txBody>
          <a:bodyPr/>
          <a:lstStyle/>
          <a:p>
            <a:pPr algn="ctr">
              <a:defRPr/>
            </a:pPr>
            <a:r>
              <a:rPr lang="hu-HU" sz="1400" b="1" dirty="0">
                <a:latin typeface="+mj-lt"/>
              </a:rPr>
              <a:t>FIZETETT</a:t>
            </a:r>
            <a:endParaRPr lang="hu-HU" sz="1000" b="1" dirty="0">
              <a:latin typeface="+mj-lt"/>
            </a:endParaRPr>
          </a:p>
        </p:txBody>
      </p:sp>
      <p:sp>
        <p:nvSpPr>
          <p:cNvPr id="65" name="Line 59"/>
          <p:cNvSpPr>
            <a:spLocks noChangeShapeType="1"/>
          </p:cNvSpPr>
          <p:nvPr/>
        </p:nvSpPr>
        <p:spPr bwMode="auto">
          <a:xfrm flipV="1">
            <a:off x="25400" y="3848100"/>
            <a:ext cx="9144000" cy="76200"/>
          </a:xfrm>
          <a:prstGeom prst="line">
            <a:avLst/>
          </a:prstGeom>
          <a:noFill/>
          <a:ln w="50800">
            <a:solidFill>
              <a:schemeClr val="bg1"/>
            </a:solidFill>
            <a:prstDash val="dash"/>
            <a:round/>
            <a:headEnd/>
            <a:tailEn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GB" sz="1600">
              <a:solidFill>
                <a:schemeClr val="accent5">
                  <a:lumMod val="50000"/>
                </a:schemeClr>
              </a:solidFill>
              <a:latin typeface="+mj-lt"/>
              <a:ea typeface="+mn-ea"/>
              <a:cs typeface="Arial" charset="0"/>
            </a:endParaRPr>
          </a:p>
        </p:txBody>
      </p:sp>
      <p:sp>
        <p:nvSpPr>
          <p:cNvPr id="28679" name="Text Box 62"/>
          <p:cNvSpPr txBox="1">
            <a:spLocks noChangeArrowheads="1"/>
          </p:cNvSpPr>
          <p:nvPr/>
        </p:nvSpPr>
        <p:spPr bwMode="auto">
          <a:xfrm>
            <a:off x="3155950" y="2478088"/>
            <a:ext cx="1439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en-GB" altLang="hu-HU" sz="1600" i="1">
                <a:solidFill>
                  <a:srgbClr val="000000"/>
                </a:solidFill>
                <a:latin typeface="+mj-lt"/>
                <a:ea typeface="MS PGothic" panose="020B0600070205080204" pitchFamily="34" charset="-128"/>
              </a:rPr>
              <a:t>TV</a:t>
            </a:r>
            <a:r>
              <a:rPr lang="hu-HU" altLang="hu-HU" sz="1600" i="1">
                <a:solidFill>
                  <a:srgbClr val="000000"/>
                </a:solidFill>
                <a:latin typeface="+mj-lt"/>
                <a:ea typeface="MS PGothic" panose="020B0600070205080204" pitchFamily="34" charset="-128"/>
              </a:rPr>
              <a:t/>
            </a:r>
            <a:br>
              <a:rPr lang="hu-HU" altLang="hu-HU" sz="1600" i="1">
                <a:solidFill>
                  <a:srgbClr val="000000"/>
                </a:solidFill>
                <a:latin typeface="+mj-lt"/>
                <a:ea typeface="MS PGothic" panose="020B0600070205080204" pitchFamily="34" charset="-128"/>
              </a:rPr>
            </a:br>
            <a:r>
              <a:rPr lang="hu-HU" altLang="hu-HU" sz="1600" i="1">
                <a:solidFill>
                  <a:srgbClr val="000000"/>
                </a:solidFill>
                <a:latin typeface="+mj-lt"/>
                <a:ea typeface="MS PGothic" panose="020B0600070205080204" pitchFamily="34" charset="-128"/>
              </a:rPr>
              <a:t>reklámok</a:t>
            </a:r>
            <a:endParaRPr lang="en-GB" altLang="hu-HU" sz="1600" i="1">
              <a:solidFill>
                <a:srgbClr val="000000"/>
              </a:solidFill>
              <a:latin typeface="+mj-lt"/>
              <a:ea typeface="MS PGothic" panose="020B0600070205080204" pitchFamily="34" charset="-128"/>
            </a:endParaRPr>
          </a:p>
        </p:txBody>
      </p:sp>
      <p:sp>
        <p:nvSpPr>
          <p:cNvPr id="28680" name="Text Box 64"/>
          <p:cNvSpPr txBox="1">
            <a:spLocks noChangeArrowheads="1"/>
          </p:cNvSpPr>
          <p:nvPr/>
        </p:nvSpPr>
        <p:spPr bwMode="auto">
          <a:xfrm>
            <a:off x="4437063" y="3316288"/>
            <a:ext cx="1439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a:solidFill>
                  <a:srgbClr val="000000"/>
                </a:solidFill>
                <a:latin typeface="+mj-lt"/>
                <a:ea typeface="MS PGothic" panose="020B0600070205080204" pitchFamily="34" charset="-128"/>
              </a:rPr>
              <a:t>Áruházi hirdetés</a:t>
            </a:r>
            <a:endParaRPr lang="en-GB" altLang="hu-HU" sz="1600" i="1">
              <a:solidFill>
                <a:srgbClr val="000000"/>
              </a:solidFill>
              <a:latin typeface="+mj-lt"/>
              <a:ea typeface="MS PGothic" panose="020B0600070205080204" pitchFamily="34" charset="-128"/>
            </a:endParaRPr>
          </a:p>
        </p:txBody>
      </p:sp>
      <p:sp>
        <p:nvSpPr>
          <p:cNvPr id="28681" name="Text Box 65"/>
          <p:cNvSpPr txBox="1">
            <a:spLocks noChangeArrowheads="1"/>
          </p:cNvSpPr>
          <p:nvPr/>
        </p:nvSpPr>
        <p:spPr bwMode="auto">
          <a:xfrm>
            <a:off x="3108325" y="3184525"/>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a:solidFill>
                  <a:srgbClr val="000000"/>
                </a:solidFill>
                <a:latin typeface="+mj-lt"/>
                <a:ea typeface="MS PGothic" panose="020B0600070205080204" pitchFamily="34" charset="-128"/>
              </a:rPr>
              <a:t>Mozi</a:t>
            </a:r>
            <a:br>
              <a:rPr lang="hu-HU" altLang="hu-HU" sz="1600" i="1">
                <a:solidFill>
                  <a:srgbClr val="000000"/>
                </a:solidFill>
                <a:latin typeface="+mj-lt"/>
                <a:ea typeface="MS PGothic" panose="020B0600070205080204" pitchFamily="34" charset="-128"/>
              </a:rPr>
            </a:br>
            <a:r>
              <a:rPr lang="hu-HU" altLang="hu-HU" sz="1600" i="1">
                <a:solidFill>
                  <a:srgbClr val="000000"/>
                </a:solidFill>
                <a:latin typeface="+mj-lt"/>
                <a:ea typeface="MS PGothic" panose="020B0600070205080204" pitchFamily="34" charset="-128"/>
              </a:rPr>
              <a:t>reklámok</a:t>
            </a:r>
            <a:endParaRPr lang="en-GB" altLang="hu-HU" sz="1600" i="1">
              <a:solidFill>
                <a:srgbClr val="000000"/>
              </a:solidFill>
              <a:latin typeface="+mj-lt"/>
              <a:ea typeface="MS PGothic" panose="020B0600070205080204" pitchFamily="34" charset="-128"/>
            </a:endParaRPr>
          </a:p>
        </p:txBody>
      </p:sp>
      <p:sp>
        <p:nvSpPr>
          <p:cNvPr id="28682" name="Text Box 66"/>
          <p:cNvSpPr txBox="1">
            <a:spLocks noChangeArrowheads="1"/>
          </p:cNvSpPr>
          <p:nvPr/>
        </p:nvSpPr>
        <p:spPr bwMode="auto">
          <a:xfrm>
            <a:off x="3975100" y="2857500"/>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a:solidFill>
                  <a:srgbClr val="000000"/>
                </a:solidFill>
                <a:latin typeface="+mj-lt"/>
                <a:ea typeface="MS PGothic" panose="020B0600070205080204" pitchFamily="34" charset="-128"/>
              </a:rPr>
              <a:t>Köztéri hirdetések</a:t>
            </a:r>
            <a:endParaRPr lang="en-GB" altLang="hu-HU" sz="1600" i="1">
              <a:solidFill>
                <a:srgbClr val="000000"/>
              </a:solidFill>
              <a:latin typeface="+mj-lt"/>
              <a:ea typeface="MS PGothic" panose="020B0600070205080204" pitchFamily="34" charset="-128"/>
            </a:endParaRPr>
          </a:p>
        </p:txBody>
      </p:sp>
      <p:sp>
        <p:nvSpPr>
          <p:cNvPr id="28683" name="Text Box 67"/>
          <p:cNvSpPr txBox="1">
            <a:spLocks noChangeArrowheads="1"/>
          </p:cNvSpPr>
          <p:nvPr/>
        </p:nvSpPr>
        <p:spPr bwMode="auto">
          <a:xfrm>
            <a:off x="4664075" y="2540000"/>
            <a:ext cx="1439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a:solidFill>
                  <a:srgbClr val="000000"/>
                </a:solidFill>
                <a:latin typeface="+mj-lt"/>
                <a:ea typeface="MS PGothic" panose="020B0600070205080204" pitchFamily="34" charset="-128"/>
              </a:rPr>
              <a:t>Rádió reklámok</a:t>
            </a:r>
            <a:endParaRPr lang="en-GB" altLang="hu-HU" sz="1600" i="1">
              <a:solidFill>
                <a:srgbClr val="000000"/>
              </a:solidFill>
              <a:latin typeface="+mj-lt"/>
              <a:ea typeface="MS PGothic" panose="020B0600070205080204" pitchFamily="34" charset="-128"/>
            </a:endParaRPr>
          </a:p>
        </p:txBody>
      </p:sp>
      <p:sp>
        <p:nvSpPr>
          <p:cNvPr id="71" name="Text Box 68"/>
          <p:cNvSpPr txBox="1">
            <a:spLocks noChangeArrowheads="1"/>
          </p:cNvSpPr>
          <p:nvPr/>
        </p:nvSpPr>
        <p:spPr bwMode="auto">
          <a:xfrm>
            <a:off x="3219450" y="3941763"/>
            <a:ext cx="1439863" cy="584200"/>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GB" sz="1600" dirty="0">
                <a:solidFill>
                  <a:schemeClr val="bg1"/>
                </a:solidFill>
                <a:latin typeface="+mj-lt"/>
                <a:ea typeface="+mn-ea"/>
                <a:cs typeface="Arial" charset="0"/>
              </a:rPr>
              <a:t>Rich</a:t>
            </a:r>
            <a:r>
              <a:rPr lang="hu-HU" sz="1600" dirty="0">
                <a:solidFill>
                  <a:schemeClr val="bg1"/>
                </a:solidFill>
                <a:latin typeface="+mj-lt"/>
                <a:ea typeface="+mn-ea"/>
                <a:cs typeface="Arial" charset="0"/>
              </a:rPr>
              <a:t/>
            </a:r>
            <a:br>
              <a:rPr lang="hu-HU" sz="1600" dirty="0">
                <a:solidFill>
                  <a:schemeClr val="bg1"/>
                </a:solidFill>
                <a:latin typeface="+mj-lt"/>
                <a:ea typeface="+mn-ea"/>
                <a:cs typeface="Arial" charset="0"/>
              </a:rPr>
            </a:br>
            <a:r>
              <a:rPr lang="en-GB" sz="1600" dirty="0">
                <a:solidFill>
                  <a:schemeClr val="bg1"/>
                </a:solidFill>
                <a:latin typeface="+mj-lt"/>
                <a:ea typeface="+mn-ea"/>
                <a:cs typeface="Arial" charset="0"/>
              </a:rPr>
              <a:t>media</a:t>
            </a:r>
          </a:p>
        </p:txBody>
      </p:sp>
      <p:sp>
        <p:nvSpPr>
          <p:cNvPr id="28685" name="Text Box 69"/>
          <p:cNvSpPr txBox="1">
            <a:spLocks noChangeArrowheads="1"/>
          </p:cNvSpPr>
          <p:nvPr/>
        </p:nvSpPr>
        <p:spPr bwMode="auto">
          <a:xfrm>
            <a:off x="3908425" y="4965700"/>
            <a:ext cx="1593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a:solidFill>
                  <a:schemeClr val="bg1"/>
                </a:solidFill>
                <a:latin typeface="+mj-lt"/>
                <a:ea typeface="MS PGothic" panose="020B0600070205080204" pitchFamily="34" charset="-128"/>
              </a:rPr>
              <a:t>Keresőhirdetés</a:t>
            </a:r>
            <a:endParaRPr lang="en-GB" altLang="hu-HU" sz="1600">
              <a:solidFill>
                <a:schemeClr val="bg1"/>
              </a:solidFill>
              <a:latin typeface="+mj-lt"/>
              <a:ea typeface="MS PGothic" panose="020B0600070205080204" pitchFamily="34" charset="-128"/>
            </a:endParaRPr>
          </a:p>
        </p:txBody>
      </p:sp>
      <p:sp>
        <p:nvSpPr>
          <p:cNvPr id="28686" name="Text Box 70"/>
          <p:cNvSpPr txBox="1">
            <a:spLocks noChangeArrowheads="1"/>
          </p:cNvSpPr>
          <p:nvPr/>
        </p:nvSpPr>
        <p:spPr bwMode="auto">
          <a:xfrm>
            <a:off x="4487863" y="3949700"/>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a:solidFill>
                  <a:schemeClr val="bg1"/>
                </a:solidFill>
                <a:latin typeface="+mj-lt"/>
                <a:ea typeface="MS PGothic" panose="020B0600070205080204" pitchFamily="34" charset="-128"/>
              </a:rPr>
              <a:t>Banner</a:t>
            </a:r>
            <a:endParaRPr lang="en-GB" altLang="hu-HU" sz="1600">
              <a:solidFill>
                <a:schemeClr val="bg1"/>
              </a:solidFill>
              <a:latin typeface="+mj-lt"/>
              <a:ea typeface="MS PGothic" panose="020B0600070205080204" pitchFamily="34" charset="-128"/>
            </a:endParaRPr>
          </a:p>
        </p:txBody>
      </p:sp>
      <p:sp>
        <p:nvSpPr>
          <p:cNvPr id="28687" name="Text Box 71"/>
          <p:cNvSpPr txBox="1">
            <a:spLocks noChangeArrowheads="1"/>
          </p:cNvSpPr>
          <p:nvPr/>
        </p:nvSpPr>
        <p:spPr bwMode="auto">
          <a:xfrm>
            <a:off x="3205163" y="4494213"/>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a:solidFill>
                  <a:schemeClr val="bg1"/>
                </a:solidFill>
                <a:latin typeface="+mj-lt"/>
                <a:ea typeface="MS PGothic" panose="020B0600070205080204" pitchFamily="34" charset="-128"/>
              </a:rPr>
              <a:t>Videó hirdetések</a:t>
            </a:r>
            <a:endParaRPr lang="en-GB" altLang="hu-HU" sz="1600">
              <a:solidFill>
                <a:schemeClr val="bg1"/>
              </a:solidFill>
              <a:latin typeface="+mj-lt"/>
              <a:ea typeface="MS PGothic" panose="020B0600070205080204" pitchFamily="34" charset="-128"/>
            </a:endParaRPr>
          </a:p>
        </p:txBody>
      </p:sp>
      <p:sp>
        <p:nvSpPr>
          <p:cNvPr id="28688" name="Text Box 73"/>
          <p:cNvSpPr txBox="1">
            <a:spLocks noChangeArrowheads="1"/>
          </p:cNvSpPr>
          <p:nvPr/>
        </p:nvSpPr>
        <p:spPr bwMode="auto">
          <a:xfrm>
            <a:off x="4922838" y="4632325"/>
            <a:ext cx="1219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a:solidFill>
                  <a:schemeClr val="bg1"/>
                </a:solidFill>
                <a:latin typeface="+mj-lt"/>
                <a:ea typeface="MS PGothic" panose="020B0600070205080204" pitchFamily="34" charset="-128"/>
              </a:rPr>
              <a:t>eDM</a:t>
            </a:r>
            <a:endParaRPr lang="en-GB" altLang="hu-HU" sz="1600">
              <a:solidFill>
                <a:schemeClr val="bg1"/>
              </a:solidFill>
              <a:latin typeface="+mj-lt"/>
              <a:ea typeface="MS PGothic" panose="020B0600070205080204" pitchFamily="34" charset="-128"/>
            </a:endParaRPr>
          </a:p>
        </p:txBody>
      </p:sp>
      <p:sp>
        <p:nvSpPr>
          <p:cNvPr id="28689" name="Text Box 91"/>
          <p:cNvSpPr txBox="1">
            <a:spLocks noChangeArrowheads="1"/>
          </p:cNvSpPr>
          <p:nvPr/>
        </p:nvSpPr>
        <p:spPr bwMode="auto">
          <a:xfrm>
            <a:off x="4076700" y="4206875"/>
            <a:ext cx="1366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a:solidFill>
                  <a:schemeClr val="bg1"/>
                </a:solidFill>
                <a:latin typeface="+mj-lt"/>
                <a:ea typeface="MS PGothic" panose="020B0600070205080204" pitchFamily="34" charset="-128"/>
              </a:rPr>
              <a:t>Mobil hirdetések</a:t>
            </a:r>
            <a:endParaRPr lang="en-GB" altLang="hu-HU" sz="1600">
              <a:solidFill>
                <a:schemeClr val="bg1"/>
              </a:solidFill>
              <a:latin typeface="+mj-lt"/>
              <a:ea typeface="MS PGothic" panose="020B0600070205080204" pitchFamily="34" charset="-128"/>
            </a:endParaRPr>
          </a:p>
        </p:txBody>
      </p:sp>
      <p:sp>
        <p:nvSpPr>
          <p:cNvPr id="28690" name="Text Box 63"/>
          <p:cNvSpPr txBox="1">
            <a:spLocks noChangeArrowheads="1"/>
          </p:cNvSpPr>
          <p:nvPr/>
        </p:nvSpPr>
        <p:spPr bwMode="auto">
          <a:xfrm>
            <a:off x="7604125" y="2922588"/>
            <a:ext cx="1368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a:solidFill>
                  <a:srgbClr val="000000"/>
                </a:solidFill>
                <a:latin typeface="+mj-lt"/>
                <a:ea typeface="MS PGothic" panose="020B0600070205080204" pitchFamily="34" charset="-128"/>
              </a:rPr>
              <a:t>DM levél</a:t>
            </a:r>
            <a:endParaRPr lang="en-GB" altLang="hu-HU" sz="1600" i="1">
              <a:solidFill>
                <a:srgbClr val="000000"/>
              </a:solidFill>
              <a:latin typeface="+mj-lt"/>
              <a:ea typeface="MS PGothic" panose="020B0600070205080204" pitchFamily="34" charset="-128"/>
            </a:endParaRPr>
          </a:p>
        </p:txBody>
      </p:sp>
      <p:sp>
        <p:nvSpPr>
          <p:cNvPr id="28691" name="Text Box 75"/>
          <p:cNvSpPr txBox="1">
            <a:spLocks noChangeArrowheads="1"/>
          </p:cNvSpPr>
          <p:nvPr/>
        </p:nvSpPr>
        <p:spPr bwMode="auto">
          <a:xfrm>
            <a:off x="6184900" y="27178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a:solidFill>
                  <a:srgbClr val="000000"/>
                </a:solidFill>
                <a:latin typeface="+mj-lt"/>
                <a:ea typeface="MS PGothic" panose="020B0600070205080204" pitchFamily="34" charset="-128"/>
              </a:rPr>
              <a:t>Sajtó / brossúrák</a:t>
            </a:r>
            <a:endParaRPr lang="en-GB" altLang="hu-HU" sz="1600" i="1">
              <a:solidFill>
                <a:srgbClr val="000000"/>
              </a:solidFill>
              <a:latin typeface="+mj-lt"/>
              <a:ea typeface="MS PGothic" panose="020B0600070205080204" pitchFamily="34" charset="-128"/>
            </a:endParaRPr>
          </a:p>
        </p:txBody>
      </p:sp>
      <p:sp>
        <p:nvSpPr>
          <p:cNvPr id="28692" name="Text Box 76"/>
          <p:cNvSpPr txBox="1">
            <a:spLocks noChangeArrowheads="1"/>
          </p:cNvSpPr>
          <p:nvPr/>
        </p:nvSpPr>
        <p:spPr bwMode="auto">
          <a:xfrm>
            <a:off x="7096125" y="3238500"/>
            <a:ext cx="1584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a:solidFill>
                  <a:srgbClr val="000000"/>
                </a:solidFill>
                <a:latin typeface="+mj-lt"/>
                <a:ea typeface="MS PGothic" panose="020B0600070205080204" pitchFamily="34" charset="-128"/>
              </a:rPr>
              <a:t>Esemény marketing</a:t>
            </a:r>
            <a:endParaRPr lang="en-GB" altLang="hu-HU" sz="1600" i="1">
              <a:solidFill>
                <a:srgbClr val="000000"/>
              </a:solidFill>
              <a:latin typeface="+mj-lt"/>
              <a:ea typeface="MS PGothic" panose="020B0600070205080204" pitchFamily="34" charset="-128"/>
            </a:endParaRPr>
          </a:p>
        </p:txBody>
      </p:sp>
      <p:sp>
        <p:nvSpPr>
          <p:cNvPr id="28693" name="Text Box 75"/>
          <p:cNvSpPr txBox="1">
            <a:spLocks noChangeArrowheads="1"/>
          </p:cNvSpPr>
          <p:nvPr/>
        </p:nvSpPr>
        <p:spPr bwMode="auto">
          <a:xfrm>
            <a:off x="6175375" y="3098800"/>
            <a:ext cx="1600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a:solidFill>
                  <a:srgbClr val="000000"/>
                </a:solidFill>
                <a:latin typeface="+mj-lt"/>
                <a:ea typeface="MS PGothic" panose="020B0600070205080204" pitchFamily="34" charset="-128"/>
              </a:rPr>
              <a:t>Ügyfél-</a:t>
            </a:r>
            <a:br>
              <a:rPr lang="hu-HU" altLang="hu-HU" sz="1600" i="1">
                <a:solidFill>
                  <a:srgbClr val="000000"/>
                </a:solidFill>
                <a:latin typeface="+mj-lt"/>
                <a:ea typeface="MS PGothic" panose="020B0600070205080204" pitchFamily="34" charset="-128"/>
              </a:rPr>
            </a:br>
            <a:r>
              <a:rPr lang="hu-HU" altLang="hu-HU" sz="1600" i="1">
                <a:solidFill>
                  <a:srgbClr val="000000"/>
                </a:solidFill>
                <a:latin typeface="+mj-lt"/>
                <a:ea typeface="MS PGothic" panose="020B0600070205080204" pitchFamily="34" charset="-128"/>
              </a:rPr>
              <a:t>szolgálat</a:t>
            </a:r>
            <a:endParaRPr lang="en-GB" altLang="hu-HU" sz="1600" i="1">
              <a:solidFill>
                <a:srgbClr val="000000"/>
              </a:solidFill>
              <a:latin typeface="+mj-lt"/>
              <a:ea typeface="MS PGothic" panose="020B0600070205080204" pitchFamily="34" charset="-128"/>
            </a:endParaRPr>
          </a:p>
        </p:txBody>
      </p:sp>
      <p:sp>
        <p:nvSpPr>
          <p:cNvPr id="85" name="Text Box 84"/>
          <p:cNvSpPr txBox="1">
            <a:spLocks noChangeArrowheads="1"/>
          </p:cNvSpPr>
          <p:nvPr/>
        </p:nvSpPr>
        <p:spPr bwMode="auto">
          <a:xfrm>
            <a:off x="6215063" y="4027488"/>
            <a:ext cx="1295400" cy="338137"/>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hu-HU" sz="1600" dirty="0" err="1">
                <a:solidFill>
                  <a:schemeClr val="bg1"/>
                </a:solidFill>
                <a:latin typeface="+mj-lt"/>
                <a:ea typeface="+mn-ea"/>
                <a:cs typeface="Arial" charset="0"/>
              </a:rPr>
              <a:t>Website</a:t>
            </a:r>
            <a:endParaRPr lang="en-GB" sz="1600" dirty="0">
              <a:solidFill>
                <a:schemeClr val="bg1"/>
              </a:solidFill>
              <a:latin typeface="+mj-lt"/>
              <a:ea typeface="+mn-ea"/>
              <a:cs typeface="Arial" charset="0"/>
            </a:endParaRPr>
          </a:p>
        </p:txBody>
      </p:sp>
      <p:sp>
        <p:nvSpPr>
          <p:cNvPr id="28695" name="Text Box 86"/>
          <p:cNvSpPr txBox="1">
            <a:spLocks noChangeArrowheads="1"/>
          </p:cNvSpPr>
          <p:nvPr/>
        </p:nvSpPr>
        <p:spPr bwMode="auto">
          <a:xfrm>
            <a:off x="7654925" y="4062413"/>
            <a:ext cx="129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a:solidFill>
                  <a:schemeClr val="bg1"/>
                </a:solidFill>
                <a:latin typeface="+mj-lt"/>
                <a:ea typeface="MS PGothic" panose="020B0600070205080204" pitchFamily="34" charset="-128"/>
              </a:rPr>
              <a:t>Videóstream</a:t>
            </a:r>
            <a:endParaRPr lang="en-GB" altLang="hu-HU" sz="1600">
              <a:solidFill>
                <a:schemeClr val="bg1"/>
              </a:solidFill>
              <a:latin typeface="+mj-lt"/>
              <a:ea typeface="MS PGothic" panose="020B0600070205080204" pitchFamily="34" charset="-128"/>
            </a:endParaRPr>
          </a:p>
        </p:txBody>
      </p:sp>
      <p:sp>
        <p:nvSpPr>
          <p:cNvPr id="88" name="Text Box 87"/>
          <p:cNvSpPr txBox="1">
            <a:spLocks noChangeArrowheads="1"/>
          </p:cNvSpPr>
          <p:nvPr/>
        </p:nvSpPr>
        <p:spPr bwMode="auto">
          <a:xfrm>
            <a:off x="6129338" y="4356100"/>
            <a:ext cx="1439862" cy="338138"/>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GB" sz="1600" dirty="0">
                <a:solidFill>
                  <a:schemeClr val="bg1"/>
                </a:solidFill>
                <a:latin typeface="+mj-lt"/>
                <a:ea typeface="+mn-ea"/>
                <a:cs typeface="Arial" charset="0"/>
              </a:rPr>
              <a:t>Podcast</a:t>
            </a:r>
          </a:p>
        </p:txBody>
      </p:sp>
      <p:sp>
        <p:nvSpPr>
          <p:cNvPr id="28697" name="Text Box 89"/>
          <p:cNvSpPr txBox="1">
            <a:spLocks noChangeArrowheads="1"/>
          </p:cNvSpPr>
          <p:nvPr/>
        </p:nvSpPr>
        <p:spPr bwMode="auto">
          <a:xfrm>
            <a:off x="7288213" y="4802188"/>
            <a:ext cx="1439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en-GB" altLang="hu-HU" sz="1600">
                <a:solidFill>
                  <a:schemeClr val="bg1"/>
                </a:solidFill>
                <a:latin typeface="+mj-lt"/>
                <a:ea typeface="MS PGothic" panose="020B0600070205080204" pitchFamily="34" charset="-128"/>
              </a:rPr>
              <a:t>RSS</a:t>
            </a:r>
          </a:p>
        </p:txBody>
      </p:sp>
      <p:sp>
        <p:nvSpPr>
          <p:cNvPr id="90" name="Text Box 90"/>
          <p:cNvSpPr txBox="1">
            <a:spLocks noChangeArrowheads="1"/>
          </p:cNvSpPr>
          <p:nvPr/>
        </p:nvSpPr>
        <p:spPr bwMode="auto">
          <a:xfrm>
            <a:off x="6994525" y="3870325"/>
            <a:ext cx="1439863" cy="338138"/>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hu-HU" sz="1600" dirty="0" err="1">
                <a:solidFill>
                  <a:schemeClr val="bg1"/>
                </a:solidFill>
                <a:latin typeface="+mj-lt"/>
                <a:ea typeface="+mn-ea"/>
                <a:cs typeface="Arial" charset="0"/>
              </a:rPr>
              <a:t>Microsite</a:t>
            </a:r>
            <a:endParaRPr lang="en-GB" sz="1600" dirty="0">
              <a:solidFill>
                <a:schemeClr val="bg1"/>
              </a:solidFill>
              <a:latin typeface="+mj-lt"/>
              <a:ea typeface="+mn-ea"/>
              <a:cs typeface="Arial" charset="0"/>
            </a:endParaRPr>
          </a:p>
        </p:txBody>
      </p:sp>
      <p:sp>
        <p:nvSpPr>
          <p:cNvPr id="28699" name="Text Box 86"/>
          <p:cNvSpPr txBox="1">
            <a:spLocks noChangeArrowheads="1"/>
          </p:cNvSpPr>
          <p:nvPr/>
        </p:nvSpPr>
        <p:spPr bwMode="auto">
          <a:xfrm>
            <a:off x="7153275" y="4330700"/>
            <a:ext cx="137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a:solidFill>
                  <a:schemeClr val="bg1"/>
                </a:solidFill>
                <a:latin typeface="+mj-lt"/>
                <a:ea typeface="MS PGothic" panose="020B0600070205080204" pitchFamily="34" charset="-128"/>
              </a:rPr>
              <a:t>Kereső-optimalizálás</a:t>
            </a:r>
            <a:endParaRPr lang="en-GB" altLang="hu-HU" sz="1600">
              <a:solidFill>
                <a:schemeClr val="bg1"/>
              </a:solidFill>
              <a:latin typeface="+mj-lt"/>
              <a:ea typeface="MS PGothic" panose="020B0600070205080204" pitchFamily="34" charset="-128"/>
            </a:endParaRPr>
          </a:p>
        </p:txBody>
      </p:sp>
      <p:sp>
        <p:nvSpPr>
          <p:cNvPr id="92" name="Text Box 89"/>
          <p:cNvSpPr txBox="1">
            <a:spLocks noChangeArrowheads="1"/>
          </p:cNvSpPr>
          <p:nvPr/>
        </p:nvSpPr>
        <p:spPr bwMode="auto">
          <a:xfrm>
            <a:off x="6013450" y="4675188"/>
            <a:ext cx="1439863" cy="338137"/>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GB" sz="1600" dirty="0">
                <a:solidFill>
                  <a:schemeClr val="bg1"/>
                </a:solidFill>
                <a:latin typeface="+mj-lt"/>
                <a:ea typeface="+mn-ea"/>
                <a:cs typeface="Arial" charset="0"/>
              </a:rPr>
              <a:t>Widget</a:t>
            </a:r>
            <a:r>
              <a:rPr lang="hu-HU" sz="1600" dirty="0">
                <a:solidFill>
                  <a:schemeClr val="bg1"/>
                </a:solidFill>
                <a:latin typeface="+mj-lt"/>
                <a:ea typeface="+mn-ea"/>
                <a:cs typeface="Arial" charset="0"/>
              </a:rPr>
              <a:t>ek</a:t>
            </a:r>
            <a:endParaRPr lang="en-GB" sz="1600" dirty="0">
              <a:solidFill>
                <a:schemeClr val="bg1"/>
              </a:solidFill>
              <a:latin typeface="+mj-lt"/>
              <a:ea typeface="+mn-ea"/>
              <a:cs typeface="Arial" charset="0"/>
            </a:endParaRPr>
          </a:p>
        </p:txBody>
      </p:sp>
      <p:sp>
        <p:nvSpPr>
          <p:cNvPr id="93" name="Text Box 73"/>
          <p:cNvSpPr txBox="1">
            <a:spLocks noChangeArrowheads="1"/>
          </p:cNvSpPr>
          <p:nvPr/>
        </p:nvSpPr>
        <p:spPr bwMode="auto">
          <a:xfrm>
            <a:off x="6665913" y="5002213"/>
            <a:ext cx="1309687" cy="338137"/>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GB" sz="1600" dirty="0">
                <a:solidFill>
                  <a:schemeClr val="bg1"/>
                </a:solidFill>
                <a:latin typeface="+mj-lt"/>
                <a:ea typeface="+mn-ea"/>
                <a:cs typeface="Arial" charset="0"/>
              </a:rPr>
              <a:t>Email / SMS</a:t>
            </a:r>
          </a:p>
        </p:txBody>
      </p:sp>
      <p:sp>
        <p:nvSpPr>
          <p:cNvPr id="28702" name="Text Box 78"/>
          <p:cNvSpPr txBox="1">
            <a:spLocks noChangeArrowheads="1"/>
          </p:cNvSpPr>
          <p:nvPr/>
        </p:nvSpPr>
        <p:spPr bwMode="auto">
          <a:xfrm>
            <a:off x="1124099" y="3212976"/>
            <a:ext cx="1863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dirty="0">
                <a:solidFill>
                  <a:srgbClr val="000000"/>
                </a:solidFill>
                <a:latin typeface="+mj-lt"/>
                <a:ea typeface="MS PGothic" panose="020B0600070205080204" pitchFamily="34" charset="-128"/>
              </a:rPr>
              <a:t>Felhasználói visszajelzések</a:t>
            </a:r>
            <a:endParaRPr lang="en-GB" altLang="hu-HU" sz="1600" i="1" dirty="0">
              <a:solidFill>
                <a:srgbClr val="000000"/>
              </a:solidFill>
              <a:latin typeface="+mj-lt"/>
              <a:ea typeface="MS PGothic" panose="020B0600070205080204" pitchFamily="34" charset="-128"/>
            </a:endParaRPr>
          </a:p>
        </p:txBody>
      </p:sp>
      <p:sp>
        <p:nvSpPr>
          <p:cNvPr id="28703" name="Text Box 78"/>
          <p:cNvSpPr txBox="1">
            <a:spLocks noChangeArrowheads="1"/>
          </p:cNvSpPr>
          <p:nvPr/>
        </p:nvSpPr>
        <p:spPr bwMode="auto">
          <a:xfrm>
            <a:off x="25400" y="3184525"/>
            <a:ext cx="1368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a:solidFill>
                  <a:srgbClr val="000000"/>
                </a:solidFill>
                <a:latin typeface="+mj-lt"/>
                <a:ea typeface="MS PGothic" panose="020B0600070205080204" pitchFamily="34" charset="-128"/>
              </a:rPr>
              <a:t>Szóbeszéd marketing</a:t>
            </a:r>
            <a:endParaRPr lang="en-GB" altLang="hu-HU" sz="1600" i="1">
              <a:solidFill>
                <a:srgbClr val="000000"/>
              </a:solidFill>
              <a:latin typeface="+mj-lt"/>
              <a:ea typeface="MS PGothic" panose="020B0600070205080204" pitchFamily="34" charset="-128"/>
            </a:endParaRPr>
          </a:p>
        </p:txBody>
      </p:sp>
      <p:sp>
        <p:nvSpPr>
          <p:cNvPr id="28704" name="Text Box 75"/>
          <p:cNvSpPr txBox="1">
            <a:spLocks noChangeArrowheads="1"/>
          </p:cNvSpPr>
          <p:nvPr/>
        </p:nvSpPr>
        <p:spPr bwMode="auto">
          <a:xfrm>
            <a:off x="835026" y="2683245"/>
            <a:ext cx="1584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i="1" dirty="0">
                <a:solidFill>
                  <a:srgbClr val="000000"/>
                </a:solidFill>
                <a:latin typeface="+mj-lt"/>
                <a:ea typeface="MS PGothic" panose="020B0600070205080204" pitchFamily="34" charset="-128"/>
              </a:rPr>
              <a:t>PR megjelenések</a:t>
            </a:r>
            <a:endParaRPr lang="en-GB" altLang="hu-HU" sz="1600" i="1" dirty="0">
              <a:solidFill>
                <a:srgbClr val="000000"/>
              </a:solidFill>
              <a:latin typeface="+mj-lt"/>
              <a:ea typeface="MS PGothic" panose="020B0600070205080204" pitchFamily="34" charset="-128"/>
            </a:endParaRPr>
          </a:p>
        </p:txBody>
      </p:sp>
      <p:sp>
        <p:nvSpPr>
          <p:cNvPr id="28705" name="Text Box 79"/>
          <p:cNvSpPr txBox="1">
            <a:spLocks noChangeArrowheads="1"/>
          </p:cNvSpPr>
          <p:nvPr/>
        </p:nvSpPr>
        <p:spPr bwMode="auto">
          <a:xfrm>
            <a:off x="935038" y="4002088"/>
            <a:ext cx="1752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a:solidFill>
                  <a:schemeClr val="bg1"/>
                </a:solidFill>
                <a:latin typeface="+mj-lt"/>
                <a:ea typeface="MS PGothic" panose="020B0600070205080204" pitchFamily="34" charset="-128"/>
              </a:rPr>
              <a:t>Felhasználók által generált tartalom</a:t>
            </a:r>
            <a:endParaRPr lang="en-GB" altLang="hu-HU" sz="1600">
              <a:solidFill>
                <a:schemeClr val="bg1"/>
              </a:solidFill>
              <a:latin typeface="+mj-lt"/>
              <a:ea typeface="MS PGothic" panose="020B0600070205080204" pitchFamily="34" charset="-128"/>
            </a:endParaRPr>
          </a:p>
        </p:txBody>
      </p:sp>
      <p:sp>
        <p:nvSpPr>
          <p:cNvPr id="28706" name="Text Box 80"/>
          <p:cNvSpPr txBox="1">
            <a:spLocks noChangeArrowheads="1"/>
          </p:cNvSpPr>
          <p:nvPr/>
        </p:nvSpPr>
        <p:spPr bwMode="auto">
          <a:xfrm>
            <a:off x="1377950" y="4522788"/>
            <a:ext cx="14398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a:solidFill>
                  <a:schemeClr val="bg1"/>
                </a:solidFill>
                <a:latin typeface="+mj-lt"/>
                <a:ea typeface="MS PGothic" panose="020B0600070205080204" pitchFamily="34" charset="-128"/>
              </a:rPr>
              <a:t>Online szóbeszéd marketing</a:t>
            </a:r>
            <a:endParaRPr lang="en-GB" altLang="hu-HU" sz="1600">
              <a:solidFill>
                <a:schemeClr val="bg1"/>
              </a:solidFill>
              <a:latin typeface="+mj-lt"/>
              <a:ea typeface="MS PGothic" panose="020B0600070205080204" pitchFamily="34" charset="-128"/>
            </a:endParaRPr>
          </a:p>
        </p:txBody>
      </p:sp>
      <p:sp>
        <p:nvSpPr>
          <p:cNvPr id="28707" name="Text Box 82"/>
          <p:cNvSpPr txBox="1">
            <a:spLocks noChangeArrowheads="1"/>
          </p:cNvSpPr>
          <p:nvPr/>
        </p:nvSpPr>
        <p:spPr bwMode="auto">
          <a:xfrm>
            <a:off x="212725" y="4560888"/>
            <a:ext cx="1728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eaLnBrk="1" hangingPunct="1">
              <a:spcBef>
                <a:spcPct val="50000"/>
              </a:spcBef>
              <a:buClrTx/>
              <a:buFontTx/>
              <a:buNone/>
            </a:pPr>
            <a:r>
              <a:rPr lang="hu-HU" altLang="hu-HU" sz="1600">
                <a:solidFill>
                  <a:schemeClr val="bg1"/>
                </a:solidFill>
                <a:latin typeface="+mj-lt"/>
                <a:ea typeface="MS PGothic" panose="020B0600070205080204" pitchFamily="34" charset="-128"/>
              </a:rPr>
              <a:t>Közösségi</a:t>
            </a:r>
            <a:br>
              <a:rPr lang="hu-HU" altLang="hu-HU" sz="1600">
                <a:solidFill>
                  <a:schemeClr val="bg1"/>
                </a:solidFill>
                <a:latin typeface="+mj-lt"/>
                <a:ea typeface="MS PGothic" panose="020B0600070205080204" pitchFamily="34" charset="-128"/>
              </a:rPr>
            </a:br>
            <a:r>
              <a:rPr lang="hu-HU" altLang="hu-HU" sz="1600">
                <a:solidFill>
                  <a:schemeClr val="bg1"/>
                </a:solidFill>
                <a:latin typeface="+mj-lt"/>
                <a:ea typeface="MS PGothic" panose="020B0600070205080204" pitchFamily="34" charset="-128"/>
              </a:rPr>
              <a:t>oldalak</a:t>
            </a:r>
            <a:endParaRPr lang="en-GB" altLang="hu-HU" sz="1600">
              <a:solidFill>
                <a:schemeClr val="bg1"/>
              </a:solidFill>
              <a:latin typeface="+mj-lt"/>
              <a:ea typeface="MS PGothic" panose="020B0600070205080204" pitchFamily="34" charset="-128"/>
            </a:endParaRPr>
          </a:p>
        </p:txBody>
      </p:sp>
      <p:sp>
        <p:nvSpPr>
          <p:cNvPr id="109" name="Text Box 83"/>
          <p:cNvSpPr txBox="1">
            <a:spLocks noChangeArrowheads="1"/>
          </p:cNvSpPr>
          <p:nvPr/>
        </p:nvSpPr>
        <p:spPr bwMode="auto">
          <a:xfrm>
            <a:off x="77788" y="4038600"/>
            <a:ext cx="1008062" cy="339725"/>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GB" sz="1600" dirty="0">
                <a:solidFill>
                  <a:schemeClr val="bg1"/>
                </a:solidFill>
                <a:latin typeface="+mj-lt"/>
                <a:ea typeface="+mn-ea"/>
                <a:cs typeface="Arial" charset="0"/>
              </a:rPr>
              <a:t>Blog</a:t>
            </a:r>
            <a:r>
              <a:rPr lang="hu-HU" sz="1600" dirty="0">
                <a:solidFill>
                  <a:schemeClr val="bg1"/>
                </a:solidFill>
                <a:latin typeface="+mj-lt"/>
                <a:ea typeface="+mn-ea"/>
                <a:cs typeface="Arial" charset="0"/>
              </a:rPr>
              <a:t>ok</a:t>
            </a:r>
            <a:endParaRPr lang="en-GB" sz="1600" dirty="0">
              <a:solidFill>
                <a:schemeClr val="bg1"/>
              </a:solidFill>
              <a:latin typeface="+mj-lt"/>
              <a:ea typeface="+mn-ea"/>
              <a:cs typeface="Arial" charset="0"/>
            </a:endParaRPr>
          </a:p>
        </p:txBody>
      </p:sp>
      <p:sp>
        <p:nvSpPr>
          <p:cNvPr id="111" name="TextBox 110"/>
          <p:cNvSpPr txBox="1"/>
          <p:nvPr/>
        </p:nvSpPr>
        <p:spPr>
          <a:xfrm>
            <a:off x="686519" y="1242884"/>
            <a:ext cx="2154238" cy="460375"/>
          </a:xfrm>
          <a:prstGeom prst="rect">
            <a:avLst/>
          </a:prstGeom>
          <a:noFill/>
        </p:spPr>
        <p:txBody>
          <a:bodyPr wrap="none">
            <a:spAutoFit/>
          </a:bodyPr>
          <a:lstStyle/>
          <a:p>
            <a:pPr>
              <a:defRPr/>
            </a:pPr>
            <a:r>
              <a:rPr lang="hu-HU" sz="2400" dirty="0">
                <a:solidFill>
                  <a:schemeClr val="tx1">
                    <a:lumMod val="65000"/>
                    <a:lumOff val="35000"/>
                  </a:schemeClr>
                </a:solidFill>
                <a:latin typeface="+mj-lt"/>
                <a:ea typeface="ＭＳ Ｐゴシック" panose="020B0600070205080204" pitchFamily="34" charset="-128"/>
              </a:rPr>
              <a:t>Hagyományos</a:t>
            </a:r>
          </a:p>
        </p:txBody>
      </p:sp>
      <p:sp>
        <p:nvSpPr>
          <p:cNvPr id="112" name="TextBox 111"/>
          <p:cNvSpPr txBox="1"/>
          <p:nvPr/>
        </p:nvSpPr>
        <p:spPr>
          <a:xfrm>
            <a:off x="744063" y="5694571"/>
            <a:ext cx="1299523" cy="461665"/>
          </a:xfrm>
          <a:prstGeom prst="rect">
            <a:avLst/>
          </a:prstGeom>
          <a:noFill/>
        </p:spPr>
        <p:txBody>
          <a:bodyPr wrap="none">
            <a:spAutoFit/>
          </a:bodyPr>
          <a:lstStyle/>
          <a:p>
            <a:pPr>
              <a:defRPr/>
            </a:pPr>
            <a:r>
              <a:rPr lang="hu-HU" sz="2400" dirty="0">
                <a:solidFill>
                  <a:schemeClr val="tx1">
                    <a:lumMod val="65000"/>
                    <a:lumOff val="35000"/>
                  </a:schemeClr>
                </a:solidFill>
                <a:latin typeface="+mj-lt"/>
                <a:ea typeface="ＭＳ Ｐゴシック" panose="020B0600070205080204" pitchFamily="34" charset="-128"/>
              </a:rPr>
              <a:t>Digitális</a:t>
            </a:r>
          </a:p>
        </p:txBody>
      </p:sp>
    </p:spTree>
    <p:extLst>
      <p:ext uri="{BB962C8B-B14F-4D97-AF65-F5344CB8AC3E}">
        <p14:creationId xmlns:p14="http://schemas.microsoft.com/office/powerpoint/2010/main" val="2280320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695"/>
                                        </p:tgtEl>
                                        <p:attrNameLst>
                                          <p:attrName>style.visibility</p:attrName>
                                        </p:attrNameLst>
                                      </p:cBhvr>
                                      <p:to>
                                        <p:strVal val="visible"/>
                                      </p:to>
                                    </p:set>
                                    <p:animEffect transition="in" filter="fade">
                                      <p:cBhvr>
                                        <p:cTn id="20" dur="500"/>
                                        <p:tgtEl>
                                          <p:spTgt spid="2869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697"/>
                                        </p:tgtEl>
                                        <p:attrNameLst>
                                          <p:attrName>style.visibility</p:attrName>
                                        </p:attrNameLst>
                                      </p:cBhvr>
                                      <p:to>
                                        <p:strVal val="visible"/>
                                      </p:to>
                                    </p:set>
                                    <p:animEffect transition="in" filter="fade">
                                      <p:cBhvr>
                                        <p:cTn id="23" dur="500"/>
                                        <p:tgtEl>
                                          <p:spTgt spid="2869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fade">
                                      <p:cBhvr>
                                        <p:cTn id="26" dur="500"/>
                                        <p:tgtEl>
                                          <p:spTgt spid="9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699"/>
                                        </p:tgtEl>
                                        <p:attrNameLst>
                                          <p:attrName>style.visibility</p:attrName>
                                        </p:attrNameLst>
                                      </p:cBhvr>
                                      <p:to>
                                        <p:strVal val="visible"/>
                                      </p:to>
                                    </p:set>
                                    <p:animEffect transition="in" filter="fade">
                                      <p:cBhvr>
                                        <p:cTn id="29" dur="500"/>
                                        <p:tgtEl>
                                          <p:spTgt spid="2869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500"/>
                                        <p:tgtEl>
                                          <p:spTgt spid="8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fade">
                                      <p:cBhvr>
                                        <p:cTn id="38" dur="500"/>
                                        <p:tgtEl>
                                          <p:spTgt spid="9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680"/>
                                        </p:tgtEl>
                                        <p:attrNameLst>
                                          <p:attrName>style.visibility</p:attrName>
                                        </p:attrNameLst>
                                      </p:cBhvr>
                                      <p:to>
                                        <p:strVal val="visible"/>
                                      </p:to>
                                    </p:set>
                                    <p:animEffect transition="in" filter="fade">
                                      <p:cBhvr>
                                        <p:cTn id="43" dur="500"/>
                                        <p:tgtEl>
                                          <p:spTgt spid="2868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682"/>
                                        </p:tgtEl>
                                        <p:attrNameLst>
                                          <p:attrName>style.visibility</p:attrName>
                                        </p:attrNameLst>
                                      </p:cBhvr>
                                      <p:to>
                                        <p:strVal val="visible"/>
                                      </p:to>
                                    </p:set>
                                    <p:animEffect transition="in" filter="fade">
                                      <p:cBhvr>
                                        <p:cTn id="46" dur="500"/>
                                        <p:tgtEl>
                                          <p:spTgt spid="2868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683"/>
                                        </p:tgtEl>
                                        <p:attrNameLst>
                                          <p:attrName>style.visibility</p:attrName>
                                        </p:attrNameLst>
                                      </p:cBhvr>
                                      <p:to>
                                        <p:strVal val="visible"/>
                                      </p:to>
                                    </p:set>
                                    <p:animEffect transition="in" filter="fade">
                                      <p:cBhvr>
                                        <p:cTn id="49" dur="500"/>
                                        <p:tgtEl>
                                          <p:spTgt spid="2868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679"/>
                                        </p:tgtEl>
                                        <p:attrNameLst>
                                          <p:attrName>style.visibility</p:attrName>
                                        </p:attrNameLst>
                                      </p:cBhvr>
                                      <p:to>
                                        <p:strVal val="visible"/>
                                      </p:to>
                                    </p:set>
                                    <p:animEffect transition="in" filter="fade">
                                      <p:cBhvr>
                                        <p:cTn id="52" dur="500"/>
                                        <p:tgtEl>
                                          <p:spTgt spid="2867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681"/>
                                        </p:tgtEl>
                                        <p:attrNameLst>
                                          <p:attrName>style.visibility</p:attrName>
                                        </p:attrNameLst>
                                      </p:cBhvr>
                                      <p:to>
                                        <p:strVal val="visible"/>
                                      </p:to>
                                    </p:set>
                                    <p:animEffect transition="in" filter="fade">
                                      <p:cBhvr>
                                        <p:cTn id="55" dur="500"/>
                                        <p:tgtEl>
                                          <p:spTgt spid="2868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500"/>
                                        <p:tgtEl>
                                          <p:spTgt spid="7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685"/>
                                        </p:tgtEl>
                                        <p:attrNameLst>
                                          <p:attrName>style.visibility</p:attrName>
                                        </p:attrNameLst>
                                      </p:cBhvr>
                                      <p:to>
                                        <p:strVal val="visible"/>
                                      </p:to>
                                    </p:set>
                                    <p:animEffect transition="in" filter="fade">
                                      <p:cBhvr>
                                        <p:cTn id="63" dur="500"/>
                                        <p:tgtEl>
                                          <p:spTgt spid="2868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686"/>
                                        </p:tgtEl>
                                        <p:attrNameLst>
                                          <p:attrName>style.visibility</p:attrName>
                                        </p:attrNameLst>
                                      </p:cBhvr>
                                      <p:to>
                                        <p:strVal val="visible"/>
                                      </p:to>
                                    </p:set>
                                    <p:animEffect transition="in" filter="fade">
                                      <p:cBhvr>
                                        <p:cTn id="66" dur="500"/>
                                        <p:tgtEl>
                                          <p:spTgt spid="2868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8687"/>
                                        </p:tgtEl>
                                        <p:attrNameLst>
                                          <p:attrName>style.visibility</p:attrName>
                                        </p:attrNameLst>
                                      </p:cBhvr>
                                      <p:to>
                                        <p:strVal val="visible"/>
                                      </p:to>
                                    </p:set>
                                    <p:animEffect transition="in" filter="fade">
                                      <p:cBhvr>
                                        <p:cTn id="69" dur="500"/>
                                        <p:tgtEl>
                                          <p:spTgt spid="2868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8689"/>
                                        </p:tgtEl>
                                        <p:attrNameLst>
                                          <p:attrName>style.visibility</p:attrName>
                                        </p:attrNameLst>
                                      </p:cBhvr>
                                      <p:to>
                                        <p:strVal val="visible"/>
                                      </p:to>
                                    </p:set>
                                    <p:animEffect transition="in" filter="fade">
                                      <p:cBhvr>
                                        <p:cTn id="72" dur="500"/>
                                        <p:tgtEl>
                                          <p:spTgt spid="2868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8688"/>
                                        </p:tgtEl>
                                        <p:attrNameLst>
                                          <p:attrName>style.visibility</p:attrName>
                                        </p:attrNameLst>
                                      </p:cBhvr>
                                      <p:to>
                                        <p:strVal val="visible"/>
                                      </p:to>
                                    </p:set>
                                    <p:animEffect transition="in" filter="fade">
                                      <p:cBhvr>
                                        <p:cTn id="75" dur="500"/>
                                        <p:tgtEl>
                                          <p:spTgt spid="2868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8702"/>
                                        </p:tgtEl>
                                        <p:attrNameLst>
                                          <p:attrName>style.visibility</p:attrName>
                                        </p:attrNameLst>
                                      </p:cBhvr>
                                      <p:to>
                                        <p:strVal val="visible"/>
                                      </p:to>
                                    </p:set>
                                    <p:animEffect transition="in" filter="fade">
                                      <p:cBhvr>
                                        <p:cTn id="80" dur="500"/>
                                        <p:tgtEl>
                                          <p:spTgt spid="2870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8703"/>
                                        </p:tgtEl>
                                        <p:attrNameLst>
                                          <p:attrName>style.visibility</p:attrName>
                                        </p:attrNameLst>
                                      </p:cBhvr>
                                      <p:to>
                                        <p:strVal val="visible"/>
                                      </p:to>
                                    </p:set>
                                    <p:animEffect transition="in" filter="fade">
                                      <p:cBhvr>
                                        <p:cTn id="83" dur="500"/>
                                        <p:tgtEl>
                                          <p:spTgt spid="2870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8704"/>
                                        </p:tgtEl>
                                        <p:attrNameLst>
                                          <p:attrName>style.visibility</p:attrName>
                                        </p:attrNameLst>
                                      </p:cBhvr>
                                      <p:to>
                                        <p:strVal val="visible"/>
                                      </p:to>
                                    </p:set>
                                    <p:animEffect transition="in" filter="fade">
                                      <p:cBhvr>
                                        <p:cTn id="86" dur="500"/>
                                        <p:tgtEl>
                                          <p:spTgt spid="28704"/>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8706"/>
                                        </p:tgtEl>
                                        <p:attrNameLst>
                                          <p:attrName>style.visibility</p:attrName>
                                        </p:attrNameLst>
                                      </p:cBhvr>
                                      <p:to>
                                        <p:strVal val="visible"/>
                                      </p:to>
                                    </p:set>
                                    <p:animEffect transition="in" filter="fade">
                                      <p:cBhvr>
                                        <p:cTn id="91" dur="500"/>
                                        <p:tgtEl>
                                          <p:spTgt spid="2870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8707"/>
                                        </p:tgtEl>
                                        <p:attrNameLst>
                                          <p:attrName>style.visibility</p:attrName>
                                        </p:attrNameLst>
                                      </p:cBhvr>
                                      <p:to>
                                        <p:strVal val="visible"/>
                                      </p:to>
                                    </p:set>
                                    <p:animEffect transition="in" filter="fade">
                                      <p:cBhvr>
                                        <p:cTn id="94" dur="500"/>
                                        <p:tgtEl>
                                          <p:spTgt spid="2870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9"/>
                                        </p:tgtEl>
                                        <p:attrNameLst>
                                          <p:attrName>style.visibility</p:attrName>
                                        </p:attrNameLst>
                                      </p:cBhvr>
                                      <p:to>
                                        <p:strVal val="visible"/>
                                      </p:to>
                                    </p:set>
                                    <p:animEffect transition="in" filter="fade">
                                      <p:cBhvr>
                                        <p:cTn id="97" dur="500"/>
                                        <p:tgtEl>
                                          <p:spTgt spid="10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8705"/>
                                        </p:tgtEl>
                                        <p:attrNameLst>
                                          <p:attrName>style.visibility</p:attrName>
                                        </p:attrNameLst>
                                      </p:cBhvr>
                                      <p:to>
                                        <p:strVal val="visible"/>
                                      </p:to>
                                    </p:set>
                                    <p:animEffect transition="in" filter="fade">
                                      <p:cBhvr>
                                        <p:cTn id="100" dur="500"/>
                                        <p:tgtEl>
                                          <p:spTgt spid="28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p:bldP spid="28680" grpId="0"/>
      <p:bldP spid="28681" grpId="0"/>
      <p:bldP spid="28682" grpId="0"/>
      <p:bldP spid="28683" grpId="0"/>
      <p:bldP spid="71" grpId="0"/>
      <p:bldP spid="28685" grpId="0"/>
      <p:bldP spid="28686" grpId="0"/>
      <p:bldP spid="28687" grpId="0"/>
      <p:bldP spid="28688" grpId="0"/>
      <p:bldP spid="28689" grpId="0"/>
      <p:bldP spid="28690" grpId="0"/>
      <p:bldP spid="28691" grpId="0"/>
      <p:bldP spid="28692" grpId="0"/>
      <p:bldP spid="28693" grpId="0"/>
      <p:bldP spid="85" grpId="0"/>
      <p:bldP spid="28695" grpId="0"/>
      <p:bldP spid="88" grpId="0"/>
      <p:bldP spid="28697" grpId="0"/>
      <p:bldP spid="90" grpId="0"/>
      <p:bldP spid="28699" grpId="0"/>
      <p:bldP spid="92" grpId="0"/>
      <p:bldP spid="93" grpId="0"/>
      <p:bldP spid="28702" grpId="0"/>
      <p:bldP spid="28703" grpId="0"/>
      <p:bldP spid="28704" grpId="0"/>
      <p:bldP spid="28705" grpId="0"/>
      <p:bldP spid="28706" grpId="0"/>
      <p:bldP spid="28707" grpId="0"/>
      <p:bldP spid="10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725" y="0"/>
            <a:ext cx="8229600" cy="1143000"/>
          </a:xfrm>
        </p:spPr>
        <p:txBody>
          <a:bodyPr>
            <a:normAutofit/>
          </a:bodyPr>
          <a:lstStyle/>
          <a:p>
            <a:pPr algn="l">
              <a:defRPr/>
            </a:pPr>
            <a:r>
              <a:rPr lang="hu-HU" altLang="hu-HU" sz="3200" cap="none" dirty="0" smtClean="0">
                <a:latin typeface="Arial (Címsorok)"/>
                <a:ea typeface="ＭＳ Ｐゴシック" panose="020B0600070205080204" pitchFamily="34" charset="-128"/>
              </a:rPr>
              <a:t>A POE arányokat a kommunikációs / kampány célok határozzák meg</a:t>
            </a:r>
            <a:endParaRPr lang="hu-HU" sz="3200" dirty="0">
              <a:latin typeface="Arial (Címsorok)"/>
              <a:ea typeface="ＭＳ Ｐゴシック" charset="0"/>
            </a:endParaRPr>
          </a:p>
        </p:txBody>
      </p:sp>
      <p:graphicFrame>
        <p:nvGraphicFramePr>
          <p:cNvPr id="63491" name="Chart 3"/>
          <p:cNvGraphicFramePr>
            <a:graphicFrameLocks/>
          </p:cNvGraphicFramePr>
          <p:nvPr>
            <p:extLst>
              <p:ext uri="{D42A27DB-BD31-4B8C-83A1-F6EECF244321}">
                <p14:modId xmlns:p14="http://schemas.microsoft.com/office/powerpoint/2010/main" val="2003168546"/>
              </p:ext>
            </p:extLst>
          </p:nvPr>
        </p:nvGraphicFramePr>
        <p:xfrm>
          <a:off x="1225550" y="1524000"/>
          <a:ext cx="2590800" cy="2286000"/>
        </p:xfrm>
        <a:graphic>
          <a:graphicData uri="http://schemas.openxmlformats.org/presentationml/2006/ole">
            <mc:AlternateContent xmlns:mc="http://schemas.openxmlformats.org/markup-compatibility/2006">
              <mc:Choice xmlns:v="urn:schemas-microsoft-com:vml" Requires="v">
                <p:oleObj spid="_x0000_s2230" r:id="rId5" imgW="2591025" imgH="2286198" progId="Excel.Sheet.8">
                  <p:embed/>
                </p:oleObj>
              </mc:Choice>
              <mc:Fallback>
                <p:oleObj r:id="rId5" imgW="2591025" imgH="2286198"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5550" y="1524000"/>
                        <a:ext cx="2590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492" name="Chart 17"/>
          <p:cNvGraphicFramePr>
            <a:graphicFrameLocks/>
          </p:cNvGraphicFramePr>
          <p:nvPr>
            <p:extLst>
              <p:ext uri="{D42A27DB-BD31-4B8C-83A1-F6EECF244321}">
                <p14:modId xmlns:p14="http://schemas.microsoft.com/office/powerpoint/2010/main" val="1850778424"/>
              </p:ext>
            </p:extLst>
          </p:nvPr>
        </p:nvGraphicFramePr>
        <p:xfrm>
          <a:off x="1225550" y="3886200"/>
          <a:ext cx="2590800" cy="2286000"/>
        </p:xfrm>
        <a:graphic>
          <a:graphicData uri="http://schemas.openxmlformats.org/presentationml/2006/ole">
            <mc:AlternateContent xmlns:mc="http://schemas.openxmlformats.org/markup-compatibility/2006">
              <mc:Choice xmlns:v="urn:schemas-microsoft-com:vml" Requires="v">
                <p:oleObj spid="_x0000_s2231" r:id="rId8" imgW="2591025" imgH="2286198" progId="Excel.Sheet.8">
                  <p:embed/>
                </p:oleObj>
              </mc:Choice>
              <mc:Fallback>
                <p:oleObj r:id="rId8" imgW="2591025" imgH="2286198" progId="Excel.Shee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5550" y="3886200"/>
                        <a:ext cx="2590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493" name="Chart 19"/>
          <p:cNvGraphicFramePr>
            <a:graphicFrameLocks/>
          </p:cNvGraphicFramePr>
          <p:nvPr>
            <p:extLst>
              <p:ext uri="{D42A27DB-BD31-4B8C-83A1-F6EECF244321}">
                <p14:modId xmlns:p14="http://schemas.microsoft.com/office/powerpoint/2010/main" val="59022240"/>
              </p:ext>
            </p:extLst>
          </p:nvPr>
        </p:nvGraphicFramePr>
        <p:xfrm>
          <a:off x="5035550" y="3810000"/>
          <a:ext cx="2667000" cy="2362200"/>
        </p:xfrm>
        <a:graphic>
          <a:graphicData uri="http://schemas.openxmlformats.org/presentationml/2006/ole">
            <mc:AlternateContent xmlns:mc="http://schemas.openxmlformats.org/markup-compatibility/2006">
              <mc:Choice xmlns:v="urn:schemas-microsoft-com:vml" Requires="v">
                <p:oleObj spid="_x0000_s2232" r:id="rId11" imgW="2664183" imgH="2365453" progId="Excel.Sheet.8">
                  <p:embed/>
                </p:oleObj>
              </mc:Choice>
              <mc:Fallback>
                <p:oleObj r:id="rId11" imgW="2664183" imgH="2365453" progId="Excel.Sheet.8">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35550" y="3810000"/>
                        <a:ext cx="2667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8"/>
          <p:cNvSpPr>
            <a:spLocks noChangeArrowheads="1"/>
          </p:cNvSpPr>
          <p:nvPr/>
        </p:nvSpPr>
        <p:spPr bwMode="auto">
          <a:xfrm>
            <a:off x="71438" y="1425575"/>
            <a:ext cx="9909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eaLnBrk="1" hangingPunct="1">
              <a:defRPr/>
            </a:pPr>
            <a:r>
              <a:rPr lang="hu-HU" altLang="hu-HU" sz="1600" dirty="0">
                <a:solidFill>
                  <a:schemeClr val="tx1">
                    <a:lumMod val="75000"/>
                    <a:lumOff val="25000"/>
                  </a:schemeClr>
                </a:solidFill>
                <a:latin typeface="Arial (Címsorok)"/>
              </a:rPr>
              <a:t>ELÉRÉS</a:t>
            </a:r>
            <a:endParaRPr lang="en-GB" altLang="hu-HU" sz="1600" dirty="0">
              <a:solidFill>
                <a:schemeClr val="tx1">
                  <a:lumMod val="75000"/>
                  <a:lumOff val="25000"/>
                </a:schemeClr>
              </a:solidFill>
              <a:latin typeface="Arial (Címsorok)"/>
            </a:endParaRPr>
          </a:p>
        </p:txBody>
      </p:sp>
      <p:sp>
        <p:nvSpPr>
          <p:cNvPr id="11" name="Rectangle 10"/>
          <p:cNvSpPr>
            <a:spLocks noChangeArrowheads="1"/>
          </p:cNvSpPr>
          <p:nvPr/>
        </p:nvSpPr>
        <p:spPr bwMode="auto">
          <a:xfrm>
            <a:off x="85725" y="3994150"/>
            <a:ext cx="1358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eaLnBrk="1" hangingPunct="1">
              <a:defRPr/>
            </a:pPr>
            <a:r>
              <a:rPr lang="hu-HU" altLang="hu-HU" sz="1600" dirty="0">
                <a:solidFill>
                  <a:schemeClr val="tx1">
                    <a:lumMod val="75000"/>
                    <a:lumOff val="25000"/>
                  </a:schemeClr>
                </a:solidFill>
                <a:latin typeface="Arial (Címsorok)"/>
              </a:rPr>
              <a:t>MEGÍTÉLÉS</a:t>
            </a:r>
            <a:endParaRPr lang="en-GB" altLang="hu-HU" sz="1600" dirty="0">
              <a:solidFill>
                <a:schemeClr val="tx1">
                  <a:lumMod val="75000"/>
                  <a:lumOff val="25000"/>
                </a:schemeClr>
              </a:solidFill>
              <a:latin typeface="Arial (Címsorok)"/>
            </a:endParaRPr>
          </a:p>
        </p:txBody>
      </p:sp>
      <p:sp>
        <p:nvSpPr>
          <p:cNvPr id="12" name="Rectangle 12"/>
          <p:cNvSpPr>
            <a:spLocks noChangeArrowheads="1"/>
          </p:cNvSpPr>
          <p:nvPr/>
        </p:nvSpPr>
        <p:spPr bwMode="auto">
          <a:xfrm>
            <a:off x="7236296" y="1422400"/>
            <a:ext cx="1481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eaLnBrk="1" hangingPunct="1">
              <a:defRPr/>
            </a:pPr>
            <a:r>
              <a:rPr lang="hu-HU" altLang="hu-HU" sz="1600" dirty="0">
                <a:solidFill>
                  <a:schemeClr val="tx1">
                    <a:lumMod val="75000"/>
                    <a:lumOff val="25000"/>
                  </a:schemeClr>
                </a:solidFill>
                <a:latin typeface="Arial (Címsorok)"/>
              </a:rPr>
              <a:t>BEVONÓDÁS</a:t>
            </a:r>
            <a:endParaRPr lang="en-GB" altLang="hu-HU" sz="1600" dirty="0">
              <a:solidFill>
                <a:schemeClr val="tx1">
                  <a:lumMod val="75000"/>
                  <a:lumOff val="25000"/>
                </a:schemeClr>
              </a:solidFill>
              <a:latin typeface="Arial (Címsorok)"/>
            </a:endParaRPr>
          </a:p>
        </p:txBody>
      </p:sp>
      <p:sp>
        <p:nvSpPr>
          <p:cNvPr id="13" name="Rectangle 13"/>
          <p:cNvSpPr>
            <a:spLocks noChangeArrowheads="1"/>
          </p:cNvSpPr>
          <p:nvPr/>
        </p:nvSpPr>
        <p:spPr bwMode="auto">
          <a:xfrm>
            <a:off x="7902247" y="4011620"/>
            <a:ext cx="7184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eaLnBrk="1" hangingPunct="1">
              <a:defRPr/>
            </a:pPr>
            <a:r>
              <a:rPr lang="hu-HU" altLang="hu-HU" sz="1600" dirty="0">
                <a:solidFill>
                  <a:schemeClr val="tx1">
                    <a:lumMod val="75000"/>
                    <a:lumOff val="25000"/>
                  </a:schemeClr>
                </a:solidFill>
                <a:latin typeface="Arial (Címsorok)"/>
              </a:rPr>
              <a:t>LEAD</a:t>
            </a:r>
            <a:endParaRPr lang="en-GB" altLang="hu-HU" sz="1600" dirty="0">
              <a:solidFill>
                <a:schemeClr val="tx1">
                  <a:lumMod val="75000"/>
                  <a:lumOff val="25000"/>
                </a:schemeClr>
              </a:solidFill>
              <a:latin typeface="Arial (Címsorok)"/>
            </a:endParaRPr>
          </a:p>
        </p:txBody>
      </p:sp>
      <p:graphicFrame>
        <p:nvGraphicFramePr>
          <p:cNvPr id="63498" name="Chart 18"/>
          <p:cNvGraphicFramePr>
            <a:graphicFrameLocks/>
          </p:cNvGraphicFramePr>
          <p:nvPr>
            <p:extLst>
              <p:ext uri="{D42A27DB-BD31-4B8C-83A1-F6EECF244321}">
                <p14:modId xmlns:p14="http://schemas.microsoft.com/office/powerpoint/2010/main" val="1534376920"/>
              </p:ext>
            </p:extLst>
          </p:nvPr>
        </p:nvGraphicFramePr>
        <p:xfrm>
          <a:off x="5035550" y="1447800"/>
          <a:ext cx="2667000" cy="2362200"/>
        </p:xfrm>
        <a:graphic>
          <a:graphicData uri="http://schemas.openxmlformats.org/presentationml/2006/ole">
            <mc:AlternateContent xmlns:mc="http://schemas.openxmlformats.org/markup-compatibility/2006">
              <mc:Choice xmlns:v="urn:schemas-microsoft-com:vml" Requires="v">
                <p:oleObj spid="_x0000_s2233" r:id="rId14" imgW="2664183" imgH="2359356" progId="Excel.Sheet.8">
                  <p:embed/>
                </p:oleObj>
              </mc:Choice>
              <mc:Fallback>
                <p:oleObj r:id="rId14" imgW="2664183" imgH="2359356" progId="Excel.Sheet.8">
                  <p:embed/>
                  <p:pic>
                    <p:nvPicPr>
                      <p:cNvPr id="0" name=""/>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35550" y="1447800"/>
                        <a:ext cx="2667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Line 7"/>
          <p:cNvSpPr>
            <a:spLocks noChangeShapeType="1"/>
          </p:cNvSpPr>
          <p:nvPr/>
        </p:nvSpPr>
        <p:spPr bwMode="auto">
          <a:xfrm>
            <a:off x="4197350" y="1447800"/>
            <a:ext cx="0" cy="4572000"/>
          </a:xfrm>
          <a:prstGeom prst="line">
            <a:avLst/>
          </a:prstGeom>
          <a:noFill/>
          <a:ln w="28575">
            <a:solidFill>
              <a:schemeClr val="tx1"/>
            </a:solidFill>
            <a:prstDash val="dash"/>
            <a:round/>
            <a:headEnd/>
            <a:tailEnd/>
          </a:ln>
          <a:effectLst/>
        </p:spPr>
        <p:txBody>
          <a:bodyPr/>
          <a:lstStyle/>
          <a:p>
            <a:pPr eaLnBrk="1" fontAlgn="auto" hangingPunct="1">
              <a:spcBef>
                <a:spcPts val="0"/>
              </a:spcBef>
              <a:spcAft>
                <a:spcPts val="0"/>
              </a:spcAft>
              <a:defRPr/>
            </a:pPr>
            <a:endParaRPr lang="en-GB">
              <a:latin typeface="Arial (Címsorok)"/>
            </a:endParaRPr>
          </a:p>
        </p:txBody>
      </p:sp>
      <p:sp>
        <p:nvSpPr>
          <p:cNvPr id="16" name="Line 8"/>
          <p:cNvSpPr>
            <a:spLocks noChangeShapeType="1"/>
          </p:cNvSpPr>
          <p:nvPr/>
        </p:nvSpPr>
        <p:spPr bwMode="auto">
          <a:xfrm rot="5400000">
            <a:off x="4502151" y="-77788"/>
            <a:ext cx="0" cy="7775575"/>
          </a:xfrm>
          <a:prstGeom prst="line">
            <a:avLst/>
          </a:prstGeom>
          <a:noFill/>
          <a:ln w="28575">
            <a:solidFill>
              <a:schemeClr val="tx1"/>
            </a:solidFill>
            <a:prstDash val="dash"/>
            <a:round/>
            <a:headEnd/>
            <a:tailEnd/>
          </a:ln>
          <a:effectLst/>
        </p:spPr>
        <p:txBody>
          <a:bodyPr/>
          <a:lstStyle/>
          <a:p>
            <a:pPr eaLnBrk="1" fontAlgn="auto" hangingPunct="1">
              <a:spcBef>
                <a:spcPts val="0"/>
              </a:spcBef>
              <a:spcAft>
                <a:spcPts val="0"/>
              </a:spcAft>
              <a:defRPr/>
            </a:pPr>
            <a:endParaRPr lang="en-GB">
              <a:latin typeface="Arial (Címsorok)"/>
            </a:endParaRPr>
          </a:p>
        </p:txBody>
      </p:sp>
    </p:spTree>
    <p:extLst>
      <p:ext uri="{BB962C8B-B14F-4D97-AF65-F5344CB8AC3E}">
        <p14:creationId xmlns:p14="http://schemas.microsoft.com/office/powerpoint/2010/main" val="2975800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kimconstable.com/wp-content/uploads/2012/08/connec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6" y="1208419"/>
            <a:ext cx="9163016" cy="629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2787" y="49507"/>
            <a:ext cx="8229600" cy="1143000"/>
          </a:xfrm>
        </p:spPr>
        <p:txBody>
          <a:bodyPr>
            <a:normAutofit/>
          </a:bodyPr>
          <a:lstStyle/>
          <a:p>
            <a:pPr algn="l">
              <a:defRPr/>
            </a:pPr>
            <a:r>
              <a:rPr lang="hu-HU" sz="2800" dirty="0" smtClean="0">
                <a:solidFill>
                  <a:schemeClr val="accent6"/>
                </a:solidFill>
                <a:latin typeface="+mj-lt"/>
                <a:ea typeface="ＭＳ Ｐゴシック" charset="0"/>
              </a:rPr>
              <a:t>Mire jó a POE</a:t>
            </a:r>
            <a:br>
              <a:rPr lang="hu-HU" sz="2800" dirty="0" smtClean="0">
                <a:solidFill>
                  <a:schemeClr val="accent6"/>
                </a:solidFill>
                <a:latin typeface="+mj-lt"/>
                <a:ea typeface="ＭＳ Ｐゴシック" charset="0"/>
              </a:rPr>
            </a:br>
            <a:r>
              <a:rPr lang="hu-HU" sz="2800" dirty="0" smtClean="0">
                <a:solidFill>
                  <a:schemeClr val="accent6"/>
                </a:solidFill>
                <a:latin typeface="+mj-lt"/>
                <a:ea typeface="ＭＳ Ｐゴシック" charset="0"/>
              </a:rPr>
              <a:t>kommunikációs tervezésben?</a:t>
            </a:r>
            <a:endParaRPr lang="hu-HU" sz="2800" dirty="0">
              <a:solidFill>
                <a:schemeClr val="accent6"/>
              </a:solidFill>
              <a:latin typeface="+mj-lt"/>
              <a:ea typeface="ＭＳ Ｐゴシック" charset="0"/>
            </a:endParaRPr>
          </a:p>
        </p:txBody>
      </p:sp>
      <p:sp>
        <p:nvSpPr>
          <p:cNvPr id="5" name="4s"/>
          <p:cNvSpPr>
            <a:spLocks noChangeAspect="1"/>
          </p:cNvSpPr>
          <p:nvPr/>
        </p:nvSpPr>
        <p:spPr bwMode="auto">
          <a:xfrm>
            <a:off x="6588224" y="-99392"/>
            <a:ext cx="2640771" cy="2664296"/>
          </a:xfrm>
          <a:custGeom>
            <a:avLst/>
            <a:gdLst>
              <a:gd name="T0" fmla="*/ 14 w 590"/>
              <a:gd name="T1" fmla="*/ 315 h 595"/>
              <a:gd name="T2" fmla="*/ 249 w 590"/>
              <a:gd name="T3" fmla="*/ 592 h 595"/>
              <a:gd name="T4" fmla="*/ 327 w 590"/>
              <a:gd name="T5" fmla="*/ 587 h 595"/>
              <a:gd name="T6" fmla="*/ 274 w 590"/>
              <a:gd name="T7" fmla="*/ 588 h 595"/>
              <a:gd name="T8" fmla="*/ 120 w 590"/>
              <a:gd name="T9" fmla="*/ 516 h 595"/>
              <a:gd name="T10" fmla="*/ 133 w 590"/>
              <a:gd name="T11" fmla="*/ 526 h 595"/>
              <a:gd name="T12" fmla="*/ 168 w 590"/>
              <a:gd name="T13" fmla="*/ 545 h 595"/>
              <a:gd name="T14" fmla="*/ 346 w 590"/>
              <a:gd name="T15" fmla="*/ 572 h 595"/>
              <a:gd name="T16" fmla="*/ 562 w 590"/>
              <a:gd name="T17" fmla="*/ 253 h 595"/>
              <a:gd name="T18" fmla="*/ 532 w 590"/>
              <a:gd name="T19" fmla="*/ 172 h 595"/>
              <a:gd name="T20" fmla="*/ 550 w 590"/>
              <a:gd name="T21" fmla="*/ 228 h 595"/>
              <a:gd name="T22" fmla="*/ 458 w 590"/>
              <a:gd name="T23" fmla="*/ 487 h 595"/>
              <a:gd name="T24" fmla="*/ 490 w 590"/>
              <a:gd name="T25" fmla="*/ 449 h 595"/>
              <a:gd name="T26" fmla="*/ 496 w 590"/>
              <a:gd name="T27" fmla="*/ 158 h 595"/>
              <a:gd name="T28" fmla="*/ 339 w 590"/>
              <a:gd name="T29" fmla="*/ 39 h 595"/>
              <a:gd name="T30" fmla="*/ 11 w 590"/>
              <a:gd name="T31" fmla="*/ 226 h 595"/>
              <a:gd name="T32" fmla="*/ 1 w 590"/>
              <a:gd name="T33" fmla="*/ 310 h 595"/>
              <a:gd name="T34" fmla="*/ 11 w 590"/>
              <a:gd name="T35" fmla="*/ 253 h 595"/>
              <a:gd name="T36" fmla="*/ 186 w 590"/>
              <a:gd name="T37" fmla="*/ 70 h 595"/>
              <a:gd name="T38" fmla="*/ 14 w 590"/>
              <a:gd name="T39" fmla="*/ 31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0" h="595">
                <a:moveTo>
                  <a:pt x="14" y="315"/>
                </a:moveTo>
                <a:cubicBezTo>
                  <a:pt x="4" y="454"/>
                  <a:pt x="113" y="581"/>
                  <a:pt x="249" y="592"/>
                </a:cubicBezTo>
                <a:cubicBezTo>
                  <a:pt x="276" y="595"/>
                  <a:pt x="302" y="592"/>
                  <a:pt x="327" y="587"/>
                </a:cubicBezTo>
                <a:cubicBezTo>
                  <a:pt x="310" y="589"/>
                  <a:pt x="292" y="589"/>
                  <a:pt x="274" y="588"/>
                </a:cubicBezTo>
                <a:cubicBezTo>
                  <a:pt x="213" y="583"/>
                  <a:pt x="160" y="556"/>
                  <a:pt x="120" y="516"/>
                </a:cubicBezTo>
                <a:cubicBezTo>
                  <a:pt x="124" y="519"/>
                  <a:pt x="128" y="523"/>
                  <a:pt x="133" y="526"/>
                </a:cubicBezTo>
                <a:cubicBezTo>
                  <a:pt x="144" y="533"/>
                  <a:pt x="156" y="540"/>
                  <a:pt x="168" y="545"/>
                </a:cubicBezTo>
                <a:cubicBezTo>
                  <a:pt x="221" y="573"/>
                  <a:pt x="283" y="584"/>
                  <a:pt x="346" y="572"/>
                </a:cubicBezTo>
                <a:cubicBezTo>
                  <a:pt x="494" y="543"/>
                  <a:pt x="590" y="400"/>
                  <a:pt x="562" y="253"/>
                </a:cubicBezTo>
                <a:cubicBezTo>
                  <a:pt x="556" y="223"/>
                  <a:pt x="546" y="196"/>
                  <a:pt x="532" y="172"/>
                </a:cubicBezTo>
                <a:cubicBezTo>
                  <a:pt x="540" y="189"/>
                  <a:pt x="546" y="208"/>
                  <a:pt x="550" y="228"/>
                </a:cubicBezTo>
                <a:cubicBezTo>
                  <a:pt x="569" y="328"/>
                  <a:pt x="531" y="426"/>
                  <a:pt x="458" y="487"/>
                </a:cubicBezTo>
                <a:cubicBezTo>
                  <a:pt x="470" y="476"/>
                  <a:pt x="480" y="463"/>
                  <a:pt x="490" y="449"/>
                </a:cubicBezTo>
                <a:cubicBezTo>
                  <a:pt x="552" y="357"/>
                  <a:pt x="551" y="242"/>
                  <a:pt x="496" y="158"/>
                </a:cubicBezTo>
                <a:cubicBezTo>
                  <a:pt x="462" y="102"/>
                  <a:pt x="407" y="58"/>
                  <a:pt x="339" y="39"/>
                </a:cubicBezTo>
                <a:cubicBezTo>
                  <a:pt x="197" y="0"/>
                  <a:pt x="50" y="84"/>
                  <a:pt x="11" y="226"/>
                </a:cubicBezTo>
                <a:cubicBezTo>
                  <a:pt x="3" y="254"/>
                  <a:pt x="0" y="282"/>
                  <a:pt x="1" y="310"/>
                </a:cubicBezTo>
                <a:cubicBezTo>
                  <a:pt x="2" y="291"/>
                  <a:pt x="5" y="272"/>
                  <a:pt x="11" y="253"/>
                </a:cubicBezTo>
                <a:cubicBezTo>
                  <a:pt x="35" y="163"/>
                  <a:pt x="103" y="97"/>
                  <a:pt x="186" y="70"/>
                </a:cubicBezTo>
                <a:cubicBezTo>
                  <a:pt x="141" y="90"/>
                  <a:pt x="24" y="167"/>
                  <a:pt x="14" y="315"/>
                </a:cubicBezTo>
              </a:path>
            </a:pathLst>
          </a:custGeom>
          <a:solidFill>
            <a:schemeClr val="accent6">
              <a:lumMod val="75000"/>
            </a:schemeClr>
          </a:solidFill>
          <a:ln>
            <a:noFill/>
          </a:ln>
        </p:spPr>
        <p:txBody>
          <a:bodyPr vert="horz" wrap="square" lIns="91440" tIns="45720" rIns="91440" bIns="45720" numCol="1" anchor="ctr" anchorCtr="1" compatLnSpc="1">
            <a:prstTxWarp prst="textNoShape">
              <a:avLst/>
            </a:prstTxWarp>
          </a:bodyPr>
          <a:lstStyle/>
          <a:p>
            <a:pPr marL="342900" indent="-342900">
              <a:buFont typeface="+mj-lt"/>
              <a:buAutoNum type="arabicPeriod"/>
              <a:defRPr/>
            </a:pPr>
            <a:r>
              <a:rPr lang="hu-HU" sz="1600" dirty="0">
                <a:solidFill>
                  <a:schemeClr val="bg1">
                    <a:lumMod val="95000"/>
                  </a:schemeClr>
                </a:solidFill>
                <a:latin typeface="+mj-lt"/>
                <a:ea typeface="ＭＳ Ｐゴシック" panose="020B0600070205080204" pitchFamily="34" charset="-128"/>
              </a:rPr>
              <a:t>Fizetett + Saját</a:t>
            </a:r>
          </a:p>
          <a:p>
            <a:pPr marL="342900" indent="-342900">
              <a:buFont typeface="+mj-lt"/>
              <a:buAutoNum type="arabicPeriod"/>
              <a:defRPr/>
            </a:pPr>
            <a:r>
              <a:rPr lang="hu-HU" sz="1600" dirty="0">
                <a:solidFill>
                  <a:schemeClr val="bg1">
                    <a:lumMod val="95000"/>
                  </a:schemeClr>
                </a:solidFill>
                <a:latin typeface="+mj-lt"/>
                <a:ea typeface="ＭＳ Ｐゴシック" panose="020B0600070205080204" pitchFamily="34" charset="-128"/>
              </a:rPr>
              <a:t>Saját + Fizetett</a:t>
            </a:r>
          </a:p>
          <a:p>
            <a:pPr marL="342900" indent="-342900">
              <a:buFont typeface="+mj-lt"/>
              <a:buAutoNum type="arabicPeriod"/>
              <a:defRPr/>
            </a:pPr>
            <a:r>
              <a:rPr lang="hu-HU" sz="1600" dirty="0">
                <a:solidFill>
                  <a:schemeClr val="bg1">
                    <a:lumMod val="95000"/>
                  </a:schemeClr>
                </a:solidFill>
                <a:latin typeface="+mj-lt"/>
                <a:ea typeface="ＭＳ Ｐゴシック" panose="020B0600070205080204" pitchFamily="34" charset="-128"/>
              </a:rPr>
              <a:t>Fizetett, Saját   -&gt; Szerzett</a:t>
            </a:r>
          </a:p>
          <a:p>
            <a:pPr marL="342900" indent="-342900">
              <a:buFont typeface="+mj-lt"/>
              <a:buAutoNum type="arabicPeriod"/>
              <a:defRPr/>
            </a:pPr>
            <a:r>
              <a:rPr lang="hu-HU" sz="1600" dirty="0">
                <a:solidFill>
                  <a:schemeClr val="bg1">
                    <a:lumMod val="95000"/>
                  </a:schemeClr>
                </a:solidFill>
                <a:latin typeface="+mj-lt"/>
                <a:ea typeface="ＭＳ Ｐゴシック" panose="020B0600070205080204" pitchFamily="34" charset="-128"/>
              </a:rPr>
              <a:t>(Fizetett, Saját) -&gt; Szerzett</a:t>
            </a:r>
          </a:p>
        </p:txBody>
      </p:sp>
    </p:spTree>
    <p:extLst>
      <p:ext uri="{BB962C8B-B14F-4D97-AF65-F5344CB8AC3E}">
        <p14:creationId xmlns:p14="http://schemas.microsoft.com/office/powerpoint/2010/main" val="34991655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2123728" y="5733256"/>
            <a:ext cx="514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800">
                <a:latin typeface="Open Sans" pitchFamily="34" charset="0"/>
                <a:ea typeface="MS PGothic" panose="020B0600070205080204" pitchFamily="34" charset="-128"/>
                <a:hlinkClick r:id="rId3"/>
              </a:rPr>
              <a:t>http://www.youtube.com/watch?v=jAGbElenny0</a:t>
            </a:r>
            <a:endParaRPr lang="hu-HU" altLang="hu-HU" sz="1800">
              <a:latin typeface="Open Sans" pitchFamily="34" charset="0"/>
              <a:ea typeface="MS PGothic" panose="020B0600070205080204" pitchFamily="34" charset="-128"/>
            </a:endParaRPr>
          </a:p>
        </p:txBody>
      </p:sp>
      <p:pic>
        <p:nvPicPr>
          <p:cNvPr id="2" name="Picture 1"/>
          <p:cNvPicPr>
            <a:picLocks noChangeAspect="1"/>
          </p:cNvPicPr>
          <p:nvPr/>
        </p:nvPicPr>
        <p:blipFill rotWithShape="1">
          <a:blip r:embed="rId4"/>
          <a:srcRect t="4762"/>
          <a:stretch/>
        </p:blipFill>
        <p:spPr>
          <a:xfrm>
            <a:off x="438150" y="1394619"/>
            <a:ext cx="8267700" cy="4068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774472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http://static.squarespace.com/static/5339b0f9e4b0919d223dcc29/533aeda7e4b04f19c3e4148d/533b2a2ee4b00b96d62a11e6/?format=1000w"/>
          <p:cNvPicPr>
            <a:picLocks noChangeAspect="1" noChangeArrowheads="1"/>
          </p:cNvPicPr>
          <p:nvPr/>
        </p:nvPicPr>
        <p:blipFill rotWithShape="1">
          <a:blip r:embed="rId3">
            <a:extLst>
              <a:ext uri="{28A0092B-C50C-407E-A947-70E740481C1C}">
                <a14:useLocalDpi xmlns:a14="http://schemas.microsoft.com/office/drawing/2010/main" val="0"/>
              </a:ext>
            </a:extLst>
          </a:blip>
          <a:srcRect l="6793" r="6793"/>
          <a:stretch/>
        </p:blipFill>
        <p:spPr bwMode="auto">
          <a:xfrm>
            <a:off x="-36513" y="2582193"/>
            <a:ext cx="9217025" cy="358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le 1"/>
          <p:cNvSpPr>
            <a:spLocks noGrp="1"/>
          </p:cNvSpPr>
          <p:nvPr>
            <p:ph type="ctrTitle"/>
          </p:nvPr>
        </p:nvSpPr>
        <p:spPr bwMode="auto">
          <a:xfrm>
            <a:off x="685799" y="908720"/>
            <a:ext cx="7772400" cy="1470025"/>
          </a:xfrm>
        </p:spPr>
        <p:txBody>
          <a:bodyPr wrap="square" numCol="1" anchorCtr="0" compatLnSpc="1">
            <a:prstTxWarp prst="textNoShape">
              <a:avLst/>
            </a:prstTxWarp>
          </a:bodyPr>
          <a:lstStyle/>
          <a:p>
            <a:pPr>
              <a:defRPr/>
            </a:pPr>
            <a:r>
              <a:rPr lang="hu-HU" dirty="0" smtClean="0">
                <a:latin typeface="+mj-lt"/>
                <a:ea typeface="ＭＳ Ｐゴシック" charset="0"/>
              </a:rPr>
              <a:t>STRATÉGIA ÉS INTEGRÁLT KOMMUNIKÁCIÓ</a:t>
            </a:r>
            <a:endParaRPr lang="hu-HU" dirty="0" smtClean="0">
              <a:latin typeface="+mj-lt"/>
            </a:endParaRPr>
          </a:p>
        </p:txBody>
      </p:sp>
    </p:spTree>
    <p:extLst>
      <p:ext uri="{BB962C8B-B14F-4D97-AF65-F5344CB8AC3E}">
        <p14:creationId xmlns:p14="http://schemas.microsoft.com/office/powerpoint/2010/main" val="197840417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descr="https://mail-attachment.googleusercontent.com/attachment/u/0/?ui=2&amp;ik=a5dbb09d4d&amp;view=att&amp;th=137791ca959a1656&amp;attid=0.1&amp;disp=inline&amp;realattid=f_h2k7rkv91&amp;safe=1&amp;zw&amp;saduie=AG9B_P9qLSkMrXVwQ9nv256AOmI7&amp;sadet=1337766992746&amp;sads=lvhAXdsvoL2HPDxnwrA67nBTf3M"/>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endParaRPr lang="hu-HU" altLang="hu-HU" sz="1800">
              <a:latin typeface="Open Sans" pitchFamily="34" charset="0"/>
              <a:ea typeface="MS PGothic" panose="020B0600070205080204" pitchFamily="34" charset="-128"/>
            </a:endParaRPr>
          </a:p>
        </p:txBody>
      </p:sp>
      <p:sp>
        <p:nvSpPr>
          <p:cNvPr id="69635" name="AutoShape 2" descr="https://mail-attachment.googleusercontent.com/attachment/u/0/?ui=2&amp;ik=a5dbb09d4d&amp;view=att&amp;th=1377907581077c89&amp;attid=0.3&amp;disp=inline&amp;realattid=f_h2k6xeky2&amp;safe=1&amp;zw&amp;saduie=AG9B_P9qLSkMrXVwQ9nv256AOmI7&amp;sadet=1337767232205&amp;sads=4b0QQG--8dT5373B701zYH1TWT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endParaRPr lang="hu-HU" altLang="hu-HU" sz="1800">
              <a:latin typeface="Open Sans" pitchFamily="34" charset="0"/>
              <a:ea typeface="MS PGothic" panose="020B0600070205080204" pitchFamily="34" charset="-128"/>
            </a:endParaRPr>
          </a:p>
        </p:txBody>
      </p:sp>
      <p:sp>
        <p:nvSpPr>
          <p:cNvPr id="11" name="Cím 10"/>
          <p:cNvSpPr>
            <a:spLocks noGrp="1"/>
          </p:cNvSpPr>
          <p:nvPr>
            <p:ph type="title"/>
          </p:nvPr>
        </p:nvSpPr>
        <p:spPr/>
        <p:txBody>
          <a:bodyPr>
            <a:normAutofit fontScale="90000"/>
          </a:bodyPr>
          <a:lstStyle/>
          <a:p>
            <a:pPr>
              <a:defRPr/>
            </a:pPr>
            <a:r>
              <a:rPr lang="hu-HU" dirty="0" smtClean="0">
                <a:latin typeface="+mj-lt"/>
                <a:ea typeface="ＭＳ Ｐゴシック" charset="0"/>
              </a:rPr>
              <a:t>A fogyasztói életciklus fázisai más-más marketing választ igényelnek</a:t>
            </a:r>
            <a:endParaRPr lang="hu-HU" dirty="0">
              <a:latin typeface="+mj-lt"/>
              <a:ea typeface="ＭＳ Ｐゴシック" charset="0"/>
            </a:endParaRPr>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l="7060" t="14943" r="4242" b="15138"/>
          <a:stretch>
            <a:fillRect/>
          </a:stretch>
        </p:blipFill>
        <p:spPr bwMode="auto">
          <a:xfrm>
            <a:off x="1111721" y="1861349"/>
            <a:ext cx="6704012"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8" name="Téglalap 5"/>
          <p:cNvSpPr>
            <a:spLocks noChangeArrowheads="1"/>
          </p:cNvSpPr>
          <p:nvPr/>
        </p:nvSpPr>
        <p:spPr bwMode="auto">
          <a:xfrm>
            <a:off x="4426210" y="6367473"/>
            <a:ext cx="42605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400" dirty="0">
                <a:latin typeface="DINPro-Regular" panose="02000503030000020004" pitchFamily="50" charset="0"/>
                <a:ea typeface="MS PGothic" panose="020B0600070205080204" pitchFamily="34" charset="-128"/>
              </a:rPr>
              <a:t>Forrás: </a:t>
            </a:r>
            <a:r>
              <a:rPr lang="hu-HU" altLang="hu-HU" sz="1400" dirty="0" err="1">
                <a:latin typeface="DINPro-Regular" panose="02000503030000020004" pitchFamily="50" charset="0"/>
                <a:ea typeface="MS PGothic" panose="020B0600070205080204" pitchFamily="34" charset="-128"/>
              </a:rPr>
              <a:t>Forrester</a:t>
            </a:r>
            <a:r>
              <a:rPr lang="hu-HU" altLang="hu-HU" sz="1400" dirty="0">
                <a:latin typeface="DINPro-Regular" panose="02000503030000020004" pitchFamily="50" charset="0"/>
                <a:ea typeface="MS PGothic" panose="020B0600070205080204" pitchFamily="34" charset="-128"/>
              </a:rPr>
              <a:t>: The </a:t>
            </a:r>
            <a:r>
              <a:rPr lang="hu-HU" altLang="hu-HU" sz="1400" dirty="0" err="1">
                <a:latin typeface="DINPro-Regular" panose="02000503030000020004" pitchFamily="50" charset="0"/>
                <a:ea typeface="MS PGothic" panose="020B0600070205080204" pitchFamily="34" charset="-128"/>
              </a:rPr>
              <a:t>Interactive</a:t>
            </a:r>
            <a:r>
              <a:rPr lang="hu-HU" altLang="hu-HU" sz="1400" dirty="0">
                <a:latin typeface="DINPro-Regular" panose="02000503030000020004" pitchFamily="50" charset="0"/>
                <a:ea typeface="MS PGothic" panose="020B0600070205080204" pitchFamily="34" charset="-128"/>
              </a:rPr>
              <a:t> </a:t>
            </a:r>
            <a:r>
              <a:rPr lang="hu-HU" altLang="hu-HU" sz="1400" dirty="0" err="1">
                <a:latin typeface="DINPro-Regular" panose="02000503030000020004" pitchFamily="50" charset="0"/>
                <a:ea typeface="MS PGothic" panose="020B0600070205080204" pitchFamily="34" charset="-128"/>
              </a:rPr>
              <a:t>Brand</a:t>
            </a:r>
            <a:r>
              <a:rPr lang="hu-HU" altLang="hu-HU" sz="1400" dirty="0">
                <a:latin typeface="DINPro-Regular" panose="02000503030000020004" pitchFamily="50" charset="0"/>
                <a:ea typeface="MS PGothic" panose="020B0600070205080204" pitchFamily="34" charset="-128"/>
              </a:rPr>
              <a:t> </a:t>
            </a:r>
            <a:r>
              <a:rPr lang="hu-HU" altLang="hu-HU" sz="1400" dirty="0" err="1">
                <a:latin typeface="DINPro-Regular" panose="02000503030000020004" pitchFamily="50" charset="0"/>
                <a:ea typeface="MS PGothic" panose="020B0600070205080204" pitchFamily="34" charset="-128"/>
              </a:rPr>
              <a:t>Ecosystem</a:t>
            </a:r>
            <a:endParaRPr lang="hu-HU" altLang="hu-HU" sz="1400" dirty="0">
              <a:latin typeface="DINPro-Regular" panose="02000503030000020004" pitchFamily="50" charset="0"/>
              <a:ea typeface="MS PGothic" panose="020B0600070205080204" pitchFamily="34" charset="-128"/>
            </a:endParaRPr>
          </a:p>
        </p:txBody>
      </p:sp>
    </p:spTree>
    <p:extLst>
      <p:ext uri="{BB962C8B-B14F-4D97-AF65-F5344CB8AC3E}">
        <p14:creationId xmlns:p14="http://schemas.microsoft.com/office/powerpoint/2010/main" val="220099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888" y="1479971"/>
            <a:ext cx="4924425"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Cím 1"/>
          <p:cNvSpPr>
            <a:spLocks noGrp="1"/>
          </p:cNvSpPr>
          <p:nvPr>
            <p:ph type="title"/>
          </p:nvPr>
        </p:nvSpPr>
        <p:spPr bwMode="auto">
          <a:xfrm>
            <a:off x="0" y="274638"/>
            <a:ext cx="8686800" cy="1143000"/>
          </a:xfrm>
        </p:spPr>
        <p:txBody>
          <a:bodyPr wrap="square" numCol="1" anchorCtr="0" compatLnSpc="1">
            <a:prstTxWarp prst="textNoShape">
              <a:avLst/>
            </a:prstTxWarp>
            <a:normAutofit/>
          </a:bodyPr>
          <a:lstStyle/>
          <a:p>
            <a:r>
              <a:rPr lang="hu-HU" altLang="hu-HU" cap="none" dirty="0" smtClean="0">
                <a:latin typeface="+mj-lt"/>
              </a:rPr>
              <a:t>AZ EGYES RÉTEGEK ELTÉRŐ SZEREPET TÖLTENEK BE</a:t>
            </a:r>
          </a:p>
        </p:txBody>
      </p:sp>
      <p:sp>
        <p:nvSpPr>
          <p:cNvPr id="6" name="Téglalap 5"/>
          <p:cNvSpPr>
            <a:spLocks noChangeArrowheads="1"/>
          </p:cNvSpPr>
          <p:nvPr/>
        </p:nvSpPr>
        <p:spPr bwMode="auto">
          <a:xfrm>
            <a:off x="4211960" y="6381328"/>
            <a:ext cx="42605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400" dirty="0">
                <a:latin typeface="DINPro-Regular" panose="02000503030000020004" pitchFamily="50" charset="0"/>
                <a:ea typeface="MS PGothic" panose="020B0600070205080204" pitchFamily="34" charset="-128"/>
              </a:rPr>
              <a:t>Forrás: </a:t>
            </a:r>
            <a:r>
              <a:rPr lang="hu-HU" altLang="hu-HU" sz="1400" dirty="0" err="1">
                <a:latin typeface="DINPro-Regular" panose="02000503030000020004" pitchFamily="50" charset="0"/>
                <a:ea typeface="MS PGothic" panose="020B0600070205080204" pitchFamily="34" charset="-128"/>
              </a:rPr>
              <a:t>Forrester</a:t>
            </a:r>
            <a:r>
              <a:rPr lang="hu-HU" altLang="hu-HU" sz="1400" dirty="0">
                <a:latin typeface="DINPro-Regular" panose="02000503030000020004" pitchFamily="50" charset="0"/>
                <a:ea typeface="MS PGothic" panose="020B0600070205080204" pitchFamily="34" charset="-128"/>
              </a:rPr>
              <a:t>: The </a:t>
            </a:r>
            <a:r>
              <a:rPr lang="hu-HU" altLang="hu-HU" sz="1400" dirty="0" err="1">
                <a:latin typeface="DINPro-Regular" panose="02000503030000020004" pitchFamily="50" charset="0"/>
                <a:ea typeface="MS PGothic" panose="020B0600070205080204" pitchFamily="34" charset="-128"/>
              </a:rPr>
              <a:t>Interactive</a:t>
            </a:r>
            <a:r>
              <a:rPr lang="hu-HU" altLang="hu-HU" sz="1400" dirty="0">
                <a:latin typeface="DINPro-Regular" panose="02000503030000020004" pitchFamily="50" charset="0"/>
                <a:ea typeface="MS PGothic" panose="020B0600070205080204" pitchFamily="34" charset="-128"/>
              </a:rPr>
              <a:t> </a:t>
            </a:r>
            <a:r>
              <a:rPr lang="hu-HU" altLang="hu-HU" sz="1400" dirty="0" err="1">
                <a:latin typeface="DINPro-Regular" panose="02000503030000020004" pitchFamily="50" charset="0"/>
                <a:ea typeface="MS PGothic" panose="020B0600070205080204" pitchFamily="34" charset="-128"/>
              </a:rPr>
              <a:t>Brand</a:t>
            </a:r>
            <a:r>
              <a:rPr lang="hu-HU" altLang="hu-HU" sz="1400" dirty="0">
                <a:latin typeface="DINPro-Regular" panose="02000503030000020004" pitchFamily="50" charset="0"/>
                <a:ea typeface="MS PGothic" panose="020B0600070205080204" pitchFamily="34" charset="-128"/>
              </a:rPr>
              <a:t> </a:t>
            </a:r>
            <a:r>
              <a:rPr lang="hu-HU" altLang="hu-HU" sz="1400" dirty="0" err="1">
                <a:latin typeface="DINPro-Regular" panose="02000503030000020004" pitchFamily="50" charset="0"/>
                <a:ea typeface="MS PGothic" panose="020B0600070205080204" pitchFamily="34" charset="-128"/>
              </a:rPr>
              <a:t>Ecosystem</a:t>
            </a:r>
            <a:endParaRPr lang="hu-HU" altLang="hu-HU" sz="1400" dirty="0">
              <a:latin typeface="DINPro-Regular" panose="02000503030000020004" pitchFamily="50" charset="0"/>
              <a:ea typeface="MS PGothic" panose="020B0600070205080204" pitchFamily="34" charset="-128"/>
            </a:endParaRPr>
          </a:p>
        </p:txBody>
      </p:sp>
    </p:spTree>
    <p:extLst>
      <p:ext uri="{BB962C8B-B14F-4D97-AF65-F5344CB8AC3E}">
        <p14:creationId xmlns:p14="http://schemas.microsoft.com/office/powerpoint/2010/main" val="3993960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1"/>
          <p:cNvSpPr>
            <a:spLocks noGrp="1"/>
          </p:cNvSpPr>
          <p:nvPr>
            <p:ph type="ctrTitle"/>
          </p:nvPr>
        </p:nvSpPr>
        <p:spPr bwMode="auto"/>
        <p:txBody>
          <a:bodyPr wrap="square" numCol="1" anchorCtr="0" compatLnSpc="1">
            <a:prstTxWarp prst="textNoShape">
              <a:avLst/>
            </a:prstTxWarp>
          </a:bodyPr>
          <a:lstStyle/>
          <a:p>
            <a:r>
              <a:rPr lang="hu-HU" altLang="hu-HU" cap="none" dirty="0" smtClean="0">
                <a:latin typeface="+mj-lt"/>
              </a:rPr>
              <a:t>KPI-ALAPÚ TERVEZÉS</a:t>
            </a:r>
            <a:br>
              <a:rPr lang="hu-HU" altLang="hu-HU" cap="none" dirty="0" smtClean="0">
                <a:latin typeface="+mj-lt"/>
              </a:rPr>
            </a:br>
            <a:r>
              <a:rPr lang="hu-HU" altLang="hu-HU" cap="none" dirty="0" smtClean="0">
                <a:latin typeface="+mj-lt"/>
              </a:rPr>
              <a:t>ROI GONDOLKODÁS</a:t>
            </a:r>
          </a:p>
        </p:txBody>
      </p:sp>
    </p:spTree>
    <p:extLst>
      <p:ext uri="{BB962C8B-B14F-4D97-AF65-F5344CB8AC3E}">
        <p14:creationId xmlns:p14="http://schemas.microsoft.com/office/powerpoint/2010/main" val="359292236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resiliencefitness.com/wp-content/uploads/2013/09/S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19"/>
            <a:ext cx="100360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3962400" y="914400"/>
            <a:ext cx="4648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Open Sans" pitchFamily="34" charset="0"/>
                <a:ea typeface="ＭＳ Ｐゴシック" panose="020B0600070205080204" pitchFamily="34" charset="-128"/>
              </a:defRPr>
            </a:lvl1pPr>
            <a:lvl2pPr marL="742950" indent="-285750">
              <a:defRPr sz="2400">
                <a:solidFill>
                  <a:schemeClr val="tx1"/>
                </a:solidFill>
                <a:latin typeface="Open Sans" pitchFamily="34" charset="0"/>
                <a:ea typeface="ＭＳ Ｐゴシック" panose="020B0600070205080204" pitchFamily="34" charset="-128"/>
              </a:defRPr>
            </a:lvl2pPr>
            <a:lvl3pPr marL="1143000" indent="-228600">
              <a:defRPr sz="2400">
                <a:solidFill>
                  <a:schemeClr val="tx1"/>
                </a:solidFill>
                <a:latin typeface="Open Sans" pitchFamily="34" charset="0"/>
                <a:ea typeface="ＭＳ Ｐゴシック" panose="020B0600070205080204" pitchFamily="34" charset="-128"/>
              </a:defRPr>
            </a:lvl3pPr>
            <a:lvl4pPr marL="1600200" indent="-228600">
              <a:defRPr sz="2400">
                <a:solidFill>
                  <a:schemeClr val="tx1"/>
                </a:solidFill>
                <a:latin typeface="Open Sans" pitchFamily="34" charset="0"/>
                <a:ea typeface="ＭＳ Ｐゴシック" panose="020B0600070205080204" pitchFamily="34" charset="-128"/>
              </a:defRPr>
            </a:lvl4pPr>
            <a:lvl5pPr marL="2057400" indent="-228600">
              <a:defRPr sz="2400">
                <a:solidFill>
                  <a:schemeClr val="tx1"/>
                </a:solidFill>
                <a:latin typeface="Open Sans"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Open Sans" pitchFamily="34" charset="0"/>
                <a:ea typeface="ＭＳ Ｐゴシック" panose="020B0600070205080204" pitchFamily="34" charset="-128"/>
              </a:defRPr>
            </a:lvl9pPr>
          </a:lstStyle>
          <a:p>
            <a:pPr>
              <a:defRPr/>
            </a:pPr>
            <a:r>
              <a:rPr lang="hu-HU" altLang="hu-HU" sz="4000" b="1" dirty="0" smtClean="0">
                <a:ln w="22225">
                  <a:solidFill>
                    <a:schemeClr val="accent2"/>
                  </a:solidFill>
                  <a:prstDash val="solid"/>
                </a:ln>
                <a:solidFill>
                  <a:srgbClr val="FFCC00"/>
                </a:solidFill>
                <a:latin typeface="Segoe Script" panose="020B0504020000000003" pitchFamily="34" charset="0"/>
              </a:rPr>
              <a:t>Álljunk meg egy szóra!</a:t>
            </a:r>
            <a:endParaRPr lang="en-GB" altLang="hu-HU" sz="4000" b="1" dirty="0" smtClean="0">
              <a:ln w="22225">
                <a:solidFill>
                  <a:schemeClr val="accent2"/>
                </a:solidFill>
                <a:prstDash val="solid"/>
              </a:ln>
              <a:solidFill>
                <a:srgbClr val="FFCC00"/>
              </a:solidFill>
              <a:latin typeface="Segoe Script" panose="020B0504020000000003" pitchFamily="34" charset="0"/>
            </a:endParaRPr>
          </a:p>
        </p:txBody>
      </p:sp>
      <p:pic>
        <p:nvPicPr>
          <p:cNvPr id="5" name="Picture 2" descr="http://www.antikvarium.hu/konyv/foto/alljunk-meg-egy-szora--2886249.jpg"/>
          <p:cNvPicPr>
            <a:picLocks noChangeAspect="1" noChangeArrowheads="1"/>
          </p:cNvPicPr>
          <p:nvPr/>
        </p:nvPicPr>
        <p:blipFill>
          <a:blip r:embed="rId4"/>
          <a:srcRect/>
          <a:stretch>
            <a:fillRect/>
          </a:stretch>
        </p:blipFill>
        <p:spPr bwMode="auto">
          <a:xfrm rot="21065798">
            <a:off x="4251325" y="2257425"/>
            <a:ext cx="2981325" cy="3971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435241"/>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4"/>
          <p:cNvSpPr>
            <a:spLocks noGrp="1"/>
          </p:cNvSpPr>
          <p:nvPr>
            <p:ph idx="1"/>
          </p:nvPr>
        </p:nvSpPr>
        <p:spPr>
          <a:xfrm>
            <a:off x="395536" y="620688"/>
            <a:ext cx="8229600" cy="4525963"/>
          </a:xfrm>
        </p:spPr>
        <p:txBody>
          <a:bodyPr anchor="ctr"/>
          <a:lstStyle/>
          <a:p>
            <a:pPr marL="0" indent="0" algn="ctr">
              <a:buFont typeface="Wingdings" panose="05000000000000000000" pitchFamily="2" charset="2"/>
              <a:buNone/>
            </a:pPr>
            <a:r>
              <a:rPr lang="hu-HU" altLang="hu-HU" sz="4400" dirty="0" smtClean="0">
                <a:solidFill>
                  <a:schemeClr val="tx1">
                    <a:lumMod val="50000"/>
                    <a:lumOff val="50000"/>
                  </a:schemeClr>
                </a:solidFill>
                <a:latin typeface="+mj-lt"/>
              </a:rPr>
              <a:t>Nincs értelme úgy kommunikálni, hogy nincsenek meghatározva célok!</a:t>
            </a:r>
          </a:p>
        </p:txBody>
      </p:sp>
    </p:spTree>
    <p:extLst>
      <p:ext uri="{BB962C8B-B14F-4D97-AF65-F5344CB8AC3E}">
        <p14:creationId xmlns:p14="http://schemas.microsoft.com/office/powerpoint/2010/main" val="734439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4"/>
          <p:cNvSpPr>
            <a:spLocks noGrp="1"/>
          </p:cNvSpPr>
          <p:nvPr>
            <p:ph idx="1"/>
          </p:nvPr>
        </p:nvSpPr>
        <p:spPr>
          <a:xfrm>
            <a:off x="467544" y="908720"/>
            <a:ext cx="8229600" cy="4525963"/>
          </a:xfrm>
        </p:spPr>
        <p:txBody>
          <a:bodyPr anchor="ctr"/>
          <a:lstStyle/>
          <a:p>
            <a:pPr marL="0" indent="0" algn="ctr">
              <a:buFont typeface="Wingdings" panose="05000000000000000000" pitchFamily="2" charset="2"/>
              <a:buNone/>
            </a:pPr>
            <a:r>
              <a:rPr lang="hu-HU" altLang="hu-HU" sz="4400" dirty="0" smtClean="0">
                <a:solidFill>
                  <a:schemeClr val="tx1">
                    <a:lumMod val="50000"/>
                    <a:lumOff val="50000"/>
                  </a:schemeClr>
                </a:solidFill>
                <a:latin typeface="+mj-lt"/>
              </a:rPr>
              <a:t>Nincs értelme olyan célokat állítani, amelyeket nem tudunk mérni!</a:t>
            </a:r>
          </a:p>
        </p:txBody>
      </p:sp>
    </p:spTree>
    <p:extLst>
      <p:ext uri="{BB962C8B-B14F-4D97-AF65-F5344CB8AC3E}">
        <p14:creationId xmlns:p14="http://schemas.microsoft.com/office/powerpoint/2010/main" val="132082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4"/>
          <p:cNvSpPr>
            <a:spLocks noGrp="1"/>
          </p:cNvSpPr>
          <p:nvPr>
            <p:ph idx="1"/>
          </p:nvPr>
        </p:nvSpPr>
        <p:spPr>
          <a:xfrm>
            <a:off x="467544" y="836712"/>
            <a:ext cx="8229600" cy="4525963"/>
          </a:xfrm>
        </p:spPr>
        <p:txBody>
          <a:bodyPr/>
          <a:lstStyle/>
          <a:p>
            <a:pPr indent="0" algn="ctr">
              <a:lnSpc>
                <a:spcPct val="150000"/>
              </a:lnSpc>
              <a:buNone/>
            </a:pPr>
            <a:r>
              <a:rPr lang="hu-HU" altLang="hu-HU" sz="4400" dirty="0" smtClean="0">
                <a:solidFill>
                  <a:schemeClr val="tx1">
                    <a:lumMod val="50000"/>
                    <a:lumOff val="50000"/>
                  </a:schemeClr>
                </a:solidFill>
                <a:latin typeface="+mj-lt"/>
              </a:rPr>
              <a:t>Üzleti cél</a:t>
            </a:r>
          </a:p>
          <a:p>
            <a:pPr indent="0" algn="ctr">
              <a:lnSpc>
                <a:spcPct val="150000"/>
              </a:lnSpc>
              <a:buNone/>
            </a:pPr>
            <a:r>
              <a:rPr lang="hu-HU" altLang="hu-HU" sz="4400" dirty="0" smtClean="0">
                <a:solidFill>
                  <a:schemeClr val="tx1">
                    <a:lumMod val="50000"/>
                    <a:lumOff val="50000"/>
                  </a:schemeClr>
                </a:solidFill>
                <a:latin typeface="+mj-lt"/>
              </a:rPr>
              <a:t>Marketingcél</a:t>
            </a:r>
          </a:p>
          <a:p>
            <a:pPr indent="0" algn="ctr">
              <a:lnSpc>
                <a:spcPct val="150000"/>
              </a:lnSpc>
              <a:buNone/>
            </a:pPr>
            <a:r>
              <a:rPr lang="hu-HU" altLang="hu-HU" sz="4400" dirty="0" smtClean="0">
                <a:solidFill>
                  <a:schemeClr val="tx1">
                    <a:lumMod val="50000"/>
                    <a:lumOff val="50000"/>
                  </a:schemeClr>
                </a:solidFill>
                <a:latin typeface="+mj-lt"/>
              </a:rPr>
              <a:t>Kommunikációs cél</a:t>
            </a:r>
          </a:p>
          <a:p>
            <a:pPr indent="0" algn="ctr">
              <a:lnSpc>
                <a:spcPct val="150000"/>
              </a:lnSpc>
              <a:buNone/>
            </a:pPr>
            <a:r>
              <a:rPr lang="hu-HU" altLang="hu-HU" sz="4400" dirty="0" smtClean="0">
                <a:solidFill>
                  <a:schemeClr val="tx1">
                    <a:lumMod val="50000"/>
                    <a:lumOff val="50000"/>
                  </a:schemeClr>
                </a:solidFill>
                <a:latin typeface="+mj-lt"/>
              </a:rPr>
              <a:t>Médiacél/Kampánycél</a:t>
            </a:r>
          </a:p>
        </p:txBody>
      </p:sp>
    </p:spTree>
    <p:extLst>
      <p:ext uri="{BB962C8B-B14F-4D97-AF65-F5344CB8AC3E}">
        <p14:creationId xmlns:p14="http://schemas.microsoft.com/office/powerpoint/2010/main" val="2569874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845" y="40421"/>
            <a:ext cx="8229600" cy="1143000"/>
          </a:xfrm>
        </p:spPr>
        <p:txBody>
          <a:bodyPr/>
          <a:lstStyle/>
          <a:p>
            <a:pPr>
              <a:defRPr/>
            </a:pPr>
            <a:r>
              <a:rPr lang="hu-HU" dirty="0" smtClean="0">
                <a:latin typeface="+mj-lt"/>
                <a:ea typeface="ＭＳ Ｐゴシック" charset="0"/>
              </a:rPr>
              <a:t>Tipikus online kampánycélok</a:t>
            </a:r>
            <a:endParaRPr lang="hu-HU" dirty="0">
              <a:latin typeface="+mj-lt"/>
              <a:ea typeface="ＭＳ Ｐゴシック" charset="0"/>
            </a:endParaRPr>
          </a:p>
        </p:txBody>
      </p:sp>
      <p:grpSp>
        <p:nvGrpSpPr>
          <p:cNvPr id="49155" name="7s"/>
          <p:cNvGrpSpPr>
            <a:grpSpLocks noChangeAspect="1"/>
          </p:cNvGrpSpPr>
          <p:nvPr/>
        </p:nvGrpSpPr>
        <p:grpSpPr bwMode="auto">
          <a:xfrm>
            <a:off x="1475656" y="980728"/>
            <a:ext cx="3352800" cy="3284537"/>
            <a:chOff x="5233125" y="3179866"/>
            <a:chExt cx="3540125" cy="3468688"/>
          </a:xfrm>
        </p:grpSpPr>
        <p:sp>
          <p:nvSpPr>
            <p:cNvPr id="8"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3600">
                <a:solidFill>
                  <a:schemeClr val="tx1">
                    <a:lumMod val="50000"/>
                    <a:lumOff val="50000"/>
                  </a:schemeClr>
                </a:solidFill>
                <a:latin typeface="+mj-lt"/>
              </a:endParaRPr>
            </a:p>
          </p:txBody>
        </p:sp>
        <p:sp>
          <p:nvSpPr>
            <p:cNvPr id="83982"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dirty="0">
                  <a:solidFill>
                    <a:schemeClr val="tx1">
                      <a:lumMod val="50000"/>
                      <a:lumOff val="50000"/>
                    </a:schemeClr>
                  </a:solidFill>
                  <a:latin typeface="+mj-lt"/>
                  <a:ea typeface="MS PGothic" panose="020B0600070205080204" pitchFamily="34" charset="-128"/>
                </a:rPr>
                <a:t>Országos elérés</a:t>
              </a:r>
              <a:endParaRPr lang="en-US" altLang="hu-HU" sz="2800" dirty="0">
                <a:solidFill>
                  <a:schemeClr val="tx1">
                    <a:lumMod val="50000"/>
                    <a:lumOff val="50000"/>
                  </a:schemeClr>
                </a:solidFill>
                <a:latin typeface="+mj-lt"/>
                <a:ea typeface="MS PGothic" panose="020B0600070205080204" pitchFamily="34" charset="-128"/>
              </a:endParaRPr>
            </a:p>
          </p:txBody>
        </p:sp>
      </p:grpSp>
      <p:grpSp>
        <p:nvGrpSpPr>
          <p:cNvPr id="49156" name="7s"/>
          <p:cNvGrpSpPr>
            <a:grpSpLocks noChangeAspect="1"/>
          </p:cNvGrpSpPr>
          <p:nvPr/>
        </p:nvGrpSpPr>
        <p:grpSpPr bwMode="auto">
          <a:xfrm>
            <a:off x="5082456" y="1056928"/>
            <a:ext cx="3352800" cy="3286125"/>
            <a:chOff x="5233125" y="3179866"/>
            <a:chExt cx="3540125" cy="3468688"/>
          </a:xfrm>
        </p:grpSpPr>
        <p:sp>
          <p:nvSpPr>
            <p:cNvPr id="11"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3">
                <a:shade val="50000"/>
              </a:schemeClr>
            </a:lnRef>
            <a:fillRef idx="1">
              <a:schemeClr val="accent3"/>
            </a:fillRef>
            <a:effectRef idx="0">
              <a:schemeClr val="accent3"/>
            </a:effectRef>
            <a:fontRef idx="minor">
              <a:schemeClr val="lt1"/>
            </a:fontRef>
          </p:style>
          <p:txBody>
            <a:bodyPr/>
            <a:lstStyle/>
            <a:p>
              <a:pPr>
                <a:defRPr/>
              </a:pPr>
              <a:endParaRPr lang="en-US" sz="3600">
                <a:solidFill>
                  <a:schemeClr val="tx1">
                    <a:lumMod val="50000"/>
                    <a:lumOff val="50000"/>
                  </a:schemeClr>
                </a:solidFill>
                <a:latin typeface="+mj-lt"/>
              </a:endParaRPr>
            </a:p>
          </p:txBody>
        </p:sp>
        <p:sp>
          <p:nvSpPr>
            <p:cNvPr id="83980"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chemeClr val="tx1">
                      <a:lumMod val="50000"/>
                      <a:lumOff val="50000"/>
                    </a:schemeClr>
                  </a:solidFill>
                  <a:latin typeface="+mj-lt"/>
                  <a:ea typeface="MS PGothic" panose="020B0600070205080204" pitchFamily="34" charset="-128"/>
                </a:rPr>
                <a:t>Soooook</a:t>
              </a:r>
              <a:br>
                <a:rPr lang="hu-HU" altLang="hu-HU" sz="2800">
                  <a:solidFill>
                    <a:schemeClr val="tx1">
                      <a:lumMod val="50000"/>
                      <a:lumOff val="50000"/>
                    </a:schemeClr>
                  </a:solidFill>
                  <a:latin typeface="+mj-lt"/>
                  <a:ea typeface="MS PGothic" panose="020B0600070205080204" pitchFamily="34" charset="-128"/>
                </a:rPr>
              </a:br>
              <a:r>
                <a:rPr lang="hu-HU" altLang="hu-HU" sz="2800">
                  <a:solidFill>
                    <a:schemeClr val="tx1">
                      <a:lumMod val="50000"/>
                      <a:lumOff val="50000"/>
                    </a:schemeClr>
                  </a:solidFill>
                  <a:latin typeface="+mj-lt"/>
                  <a:ea typeface="MS PGothic" panose="020B0600070205080204" pitchFamily="34" charset="-128"/>
                </a:rPr>
                <a:t>CT</a:t>
              </a:r>
              <a:endParaRPr lang="en-US" altLang="hu-HU" sz="2800">
                <a:solidFill>
                  <a:schemeClr val="tx1">
                    <a:lumMod val="50000"/>
                    <a:lumOff val="50000"/>
                  </a:schemeClr>
                </a:solidFill>
                <a:latin typeface="+mj-lt"/>
                <a:ea typeface="MS PGothic" panose="020B0600070205080204" pitchFamily="34" charset="-128"/>
              </a:endParaRPr>
            </a:p>
          </p:txBody>
        </p:sp>
      </p:grpSp>
      <p:grpSp>
        <p:nvGrpSpPr>
          <p:cNvPr id="49157" name="7s"/>
          <p:cNvGrpSpPr>
            <a:grpSpLocks noChangeAspect="1"/>
          </p:cNvGrpSpPr>
          <p:nvPr/>
        </p:nvGrpSpPr>
        <p:grpSpPr bwMode="auto">
          <a:xfrm>
            <a:off x="867644" y="2982565"/>
            <a:ext cx="3352800" cy="3284538"/>
            <a:chOff x="5233125" y="3179866"/>
            <a:chExt cx="3540125" cy="3468688"/>
          </a:xfrm>
        </p:grpSpPr>
        <p:sp>
          <p:nvSpPr>
            <p:cNvPr id="14"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pPr>
                <a:defRPr/>
              </a:pPr>
              <a:endParaRPr lang="en-US" sz="3600">
                <a:solidFill>
                  <a:schemeClr val="tx1">
                    <a:lumMod val="50000"/>
                    <a:lumOff val="50000"/>
                  </a:schemeClr>
                </a:solidFill>
                <a:latin typeface="+mj-lt"/>
              </a:endParaRPr>
            </a:p>
          </p:txBody>
        </p:sp>
        <p:sp>
          <p:nvSpPr>
            <p:cNvPr id="83978"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chemeClr val="tx1">
                      <a:lumMod val="50000"/>
                      <a:lumOff val="50000"/>
                    </a:schemeClr>
                  </a:solidFill>
                  <a:latin typeface="+mj-lt"/>
                  <a:ea typeface="MS PGothic" panose="020B0600070205080204" pitchFamily="34" charset="-128"/>
                </a:rPr>
                <a:t>Magas kontaktus-szám</a:t>
              </a:r>
              <a:endParaRPr lang="en-US" altLang="hu-HU" sz="2800">
                <a:solidFill>
                  <a:schemeClr val="tx1">
                    <a:lumMod val="50000"/>
                    <a:lumOff val="50000"/>
                  </a:schemeClr>
                </a:solidFill>
                <a:latin typeface="+mj-lt"/>
                <a:ea typeface="MS PGothic" panose="020B0600070205080204" pitchFamily="34" charset="-128"/>
              </a:endParaRPr>
            </a:p>
          </p:txBody>
        </p:sp>
      </p:grpSp>
      <p:grpSp>
        <p:nvGrpSpPr>
          <p:cNvPr id="49158" name="7s"/>
          <p:cNvGrpSpPr>
            <a:grpSpLocks noChangeAspect="1"/>
          </p:cNvGrpSpPr>
          <p:nvPr/>
        </p:nvGrpSpPr>
        <p:grpSpPr bwMode="auto">
          <a:xfrm>
            <a:off x="3285406" y="2717453"/>
            <a:ext cx="3352800" cy="3284537"/>
            <a:chOff x="5233125" y="3179866"/>
            <a:chExt cx="3540125" cy="3468688"/>
          </a:xfrm>
        </p:grpSpPr>
        <p:sp>
          <p:nvSpPr>
            <p:cNvPr id="17"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4">
                <a:shade val="50000"/>
              </a:schemeClr>
            </a:lnRef>
            <a:fillRef idx="1">
              <a:schemeClr val="accent4"/>
            </a:fillRef>
            <a:effectRef idx="0">
              <a:schemeClr val="accent4"/>
            </a:effectRef>
            <a:fontRef idx="minor">
              <a:schemeClr val="lt1"/>
            </a:fontRef>
          </p:style>
          <p:txBody>
            <a:bodyPr/>
            <a:lstStyle/>
            <a:p>
              <a:pPr>
                <a:defRPr/>
              </a:pPr>
              <a:endParaRPr lang="en-US" sz="3600">
                <a:solidFill>
                  <a:schemeClr val="tx1">
                    <a:lumMod val="50000"/>
                    <a:lumOff val="50000"/>
                  </a:schemeClr>
                </a:solidFill>
                <a:latin typeface="+mj-lt"/>
              </a:endParaRPr>
            </a:p>
          </p:txBody>
        </p:sp>
        <p:sp>
          <p:nvSpPr>
            <p:cNvPr id="83976"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chemeClr val="tx1">
                      <a:lumMod val="50000"/>
                      <a:lumOff val="50000"/>
                    </a:schemeClr>
                  </a:solidFill>
                  <a:latin typeface="+mj-lt"/>
                  <a:ea typeface="MS PGothic" panose="020B0600070205080204" pitchFamily="34" charset="-128"/>
                </a:rPr>
                <a:t>Promóció támogatása</a:t>
              </a:r>
              <a:endParaRPr lang="en-US" altLang="hu-HU" sz="2800">
                <a:solidFill>
                  <a:schemeClr val="tx1">
                    <a:lumMod val="50000"/>
                    <a:lumOff val="50000"/>
                  </a:schemeClr>
                </a:solidFill>
                <a:latin typeface="+mj-lt"/>
                <a:ea typeface="MS PGothic" panose="020B0600070205080204" pitchFamily="34" charset="-128"/>
              </a:endParaRPr>
            </a:p>
          </p:txBody>
        </p:sp>
      </p:grpSp>
    </p:spTree>
    <p:extLst>
      <p:ext uri="{BB962C8B-B14F-4D97-AF65-F5344CB8AC3E}">
        <p14:creationId xmlns:p14="http://schemas.microsoft.com/office/powerpoint/2010/main" val="2822638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fade">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fade">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fade">
                                      <p:cBhvr>
                                        <p:cTn id="22"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656" y="118538"/>
            <a:ext cx="8229600" cy="1143000"/>
          </a:xfrm>
        </p:spPr>
        <p:txBody>
          <a:bodyPr/>
          <a:lstStyle/>
          <a:p>
            <a:pPr>
              <a:defRPr/>
            </a:pPr>
            <a:r>
              <a:rPr lang="hu-HU" dirty="0" smtClean="0">
                <a:latin typeface="+mj-lt"/>
                <a:ea typeface="ＭＳ Ｐゴシック" charset="0"/>
              </a:rPr>
              <a:t>Tipikus online kampánycélok</a:t>
            </a:r>
            <a:endParaRPr lang="hu-HU" dirty="0">
              <a:latin typeface="+mj-lt"/>
              <a:ea typeface="ＭＳ Ｐゴシック" charset="0"/>
            </a:endParaRPr>
          </a:p>
        </p:txBody>
      </p:sp>
      <p:grpSp>
        <p:nvGrpSpPr>
          <p:cNvPr id="49155" name="7s"/>
          <p:cNvGrpSpPr>
            <a:grpSpLocks noChangeAspect="1"/>
          </p:cNvGrpSpPr>
          <p:nvPr/>
        </p:nvGrpSpPr>
        <p:grpSpPr bwMode="auto">
          <a:xfrm>
            <a:off x="1475656" y="1124744"/>
            <a:ext cx="3352800" cy="3284537"/>
            <a:chOff x="5233125" y="3179866"/>
            <a:chExt cx="3540125" cy="3468688"/>
          </a:xfrm>
        </p:grpSpPr>
        <p:sp>
          <p:nvSpPr>
            <p:cNvPr id="8"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3600">
                <a:latin typeface="DINPro-Regular" panose="02000503030000020004" pitchFamily="50" charset="0"/>
              </a:endParaRPr>
            </a:p>
          </p:txBody>
        </p:sp>
        <p:sp>
          <p:nvSpPr>
            <p:cNvPr id="83982"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rgbClr val="000000"/>
                  </a:solidFill>
                  <a:latin typeface="DINPro-Regular" panose="02000503030000020004" pitchFamily="50" charset="0"/>
                  <a:ea typeface="MS PGothic" panose="020B0600070205080204" pitchFamily="34" charset="-128"/>
                </a:rPr>
                <a:t>Országos elérés</a:t>
              </a:r>
              <a:endParaRPr lang="en-US" altLang="hu-HU" sz="2800">
                <a:solidFill>
                  <a:srgbClr val="000000"/>
                </a:solidFill>
                <a:latin typeface="DINPro-Regular" panose="02000503030000020004" pitchFamily="50" charset="0"/>
                <a:ea typeface="MS PGothic" panose="020B0600070205080204" pitchFamily="34" charset="-128"/>
              </a:endParaRPr>
            </a:p>
          </p:txBody>
        </p:sp>
      </p:grpSp>
      <p:grpSp>
        <p:nvGrpSpPr>
          <p:cNvPr id="49156" name="7s"/>
          <p:cNvGrpSpPr>
            <a:grpSpLocks noChangeAspect="1"/>
          </p:cNvGrpSpPr>
          <p:nvPr/>
        </p:nvGrpSpPr>
        <p:grpSpPr bwMode="auto">
          <a:xfrm>
            <a:off x="5082456" y="1200944"/>
            <a:ext cx="3352800" cy="3286125"/>
            <a:chOff x="5233125" y="3179866"/>
            <a:chExt cx="3540125" cy="3468688"/>
          </a:xfrm>
        </p:grpSpPr>
        <p:sp>
          <p:nvSpPr>
            <p:cNvPr id="11"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3">
                <a:shade val="50000"/>
              </a:schemeClr>
            </a:lnRef>
            <a:fillRef idx="1">
              <a:schemeClr val="accent3"/>
            </a:fillRef>
            <a:effectRef idx="0">
              <a:schemeClr val="accent3"/>
            </a:effectRef>
            <a:fontRef idx="minor">
              <a:schemeClr val="lt1"/>
            </a:fontRef>
          </p:style>
          <p:txBody>
            <a:bodyPr/>
            <a:lstStyle/>
            <a:p>
              <a:pPr>
                <a:defRPr/>
              </a:pPr>
              <a:endParaRPr lang="en-US" sz="3600">
                <a:latin typeface="DINPro-Regular" panose="02000503030000020004" pitchFamily="50" charset="0"/>
              </a:endParaRPr>
            </a:p>
          </p:txBody>
        </p:sp>
        <p:sp>
          <p:nvSpPr>
            <p:cNvPr id="83980"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rgbClr val="000000"/>
                  </a:solidFill>
                  <a:latin typeface="DINPro-Regular" panose="02000503030000020004" pitchFamily="50" charset="0"/>
                  <a:ea typeface="MS PGothic" panose="020B0600070205080204" pitchFamily="34" charset="-128"/>
                </a:rPr>
                <a:t>Soooook</a:t>
              </a:r>
              <a:br>
                <a:rPr lang="hu-HU" altLang="hu-HU" sz="2800">
                  <a:solidFill>
                    <a:srgbClr val="000000"/>
                  </a:solidFill>
                  <a:latin typeface="DINPro-Regular" panose="02000503030000020004" pitchFamily="50" charset="0"/>
                  <a:ea typeface="MS PGothic" panose="020B0600070205080204" pitchFamily="34" charset="-128"/>
                </a:rPr>
              </a:br>
              <a:r>
                <a:rPr lang="hu-HU" altLang="hu-HU" sz="2800">
                  <a:solidFill>
                    <a:srgbClr val="000000"/>
                  </a:solidFill>
                  <a:latin typeface="DINPro-Regular" panose="02000503030000020004" pitchFamily="50" charset="0"/>
                  <a:ea typeface="MS PGothic" panose="020B0600070205080204" pitchFamily="34" charset="-128"/>
                </a:rPr>
                <a:t>CT</a:t>
              </a:r>
              <a:endParaRPr lang="en-US" altLang="hu-HU" sz="2800">
                <a:solidFill>
                  <a:srgbClr val="000000"/>
                </a:solidFill>
                <a:latin typeface="DINPro-Regular" panose="02000503030000020004" pitchFamily="50" charset="0"/>
                <a:ea typeface="MS PGothic" panose="020B0600070205080204" pitchFamily="34" charset="-128"/>
              </a:endParaRPr>
            </a:p>
          </p:txBody>
        </p:sp>
      </p:grpSp>
      <p:grpSp>
        <p:nvGrpSpPr>
          <p:cNvPr id="49157" name="7s"/>
          <p:cNvGrpSpPr>
            <a:grpSpLocks noChangeAspect="1"/>
          </p:cNvGrpSpPr>
          <p:nvPr/>
        </p:nvGrpSpPr>
        <p:grpSpPr bwMode="auto">
          <a:xfrm>
            <a:off x="867644" y="3126581"/>
            <a:ext cx="3352800" cy="3284538"/>
            <a:chOff x="5233125" y="3179866"/>
            <a:chExt cx="3540125" cy="3468688"/>
          </a:xfrm>
        </p:grpSpPr>
        <p:sp>
          <p:nvSpPr>
            <p:cNvPr id="14"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pPr>
                <a:defRPr/>
              </a:pPr>
              <a:endParaRPr lang="en-US" sz="3600">
                <a:latin typeface="DINPro-Regular" panose="02000503030000020004" pitchFamily="50" charset="0"/>
              </a:endParaRPr>
            </a:p>
          </p:txBody>
        </p:sp>
        <p:sp>
          <p:nvSpPr>
            <p:cNvPr id="83978"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rgbClr val="000000"/>
                  </a:solidFill>
                  <a:latin typeface="DINPro-Regular" panose="02000503030000020004" pitchFamily="50" charset="0"/>
                  <a:ea typeface="MS PGothic" panose="020B0600070205080204" pitchFamily="34" charset="-128"/>
                </a:rPr>
                <a:t>Magas kontaktus-szám</a:t>
              </a:r>
              <a:endParaRPr lang="en-US" altLang="hu-HU" sz="2800">
                <a:solidFill>
                  <a:srgbClr val="000000"/>
                </a:solidFill>
                <a:latin typeface="DINPro-Regular" panose="02000503030000020004" pitchFamily="50" charset="0"/>
                <a:ea typeface="MS PGothic" panose="020B0600070205080204" pitchFamily="34" charset="-128"/>
              </a:endParaRPr>
            </a:p>
          </p:txBody>
        </p:sp>
      </p:grpSp>
      <p:grpSp>
        <p:nvGrpSpPr>
          <p:cNvPr id="49158" name="7s"/>
          <p:cNvGrpSpPr>
            <a:grpSpLocks noChangeAspect="1"/>
          </p:cNvGrpSpPr>
          <p:nvPr/>
        </p:nvGrpSpPr>
        <p:grpSpPr bwMode="auto">
          <a:xfrm>
            <a:off x="3285406" y="2861469"/>
            <a:ext cx="3352800" cy="3284537"/>
            <a:chOff x="5233125" y="3179866"/>
            <a:chExt cx="3540125" cy="3468688"/>
          </a:xfrm>
        </p:grpSpPr>
        <p:sp>
          <p:nvSpPr>
            <p:cNvPr id="17"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4">
                <a:shade val="50000"/>
              </a:schemeClr>
            </a:lnRef>
            <a:fillRef idx="1">
              <a:schemeClr val="accent4"/>
            </a:fillRef>
            <a:effectRef idx="0">
              <a:schemeClr val="accent4"/>
            </a:effectRef>
            <a:fontRef idx="minor">
              <a:schemeClr val="lt1"/>
            </a:fontRef>
          </p:style>
          <p:txBody>
            <a:bodyPr/>
            <a:lstStyle/>
            <a:p>
              <a:pPr>
                <a:defRPr/>
              </a:pPr>
              <a:endParaRPr lang="en-US" sz="3600">
                <a:latin typeface="DINPro-Regular" panose="02000503030000020004" pitchFamily="50" charset="0"/>
              </a:endParaRPr>
            </a:p>
          </p:txBody>
        </p:sp>
        <p:sp>
          <p:nvSpPr>
            <p:cNvPr id="83976"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rgbClr val="000000"/>
                  </a:solidFill>
                  <a:latin typeface="DINPro-Regular" panose="02000503030000020004" pitchFamily="50" charset="0"/>
                  <a:ea typeface="MS PGothic" panose="020B0600070205080204" pitchFamily="34" charset="-128"/>
                </a:rPr>
                <a:t>Promóció támogatása</a:t>
              </a:r>
              <a:endParaRPr lang="en-US" altLang="hu-HU" sz="2800">
                <a:solidFill>
                  <a:srgbClr val="000000"/>
                </a:solidFill>
                <a:latin typeface="DINPro-Regular" panose="02000503030000020004" pitchFamily="50" charset="0"/>
                <a:ea typeface="MS PGothic" panose="020B0600070205080204" pitchFamily="34" charset="-128"/>
              </a:endParaRPr>
            </a:p>
          </p:txBody>
        </p:sp>
      </p:grpSp>
      <p:sp>
        <p:nvSpPr>
          <p:cNvPr id="15" name="Téglalap 11"/>
          <p:cNvSpPr/>
          <p:nvPr/>
        </p:nvSpPr>
        <p:spPr>
          <a:xfrm>
            <a:off x="623796" y="981454"/>
            <a:ext cx="7712111" cy="525585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4400" dirty="0">
                <a:solidFill>
                  <a:schemeClr val="tx1">
                    <a:lumMod val="50000"/>
                    <a:lumOff val="50000"/>
                  </a:schemeClr>
                </a:solidFill>
                <a:latin typeface="+mj-lt"/>
                <a:cs typeface="Arabic Typesetting" panose="03020402040406030203" pitchFamily="66" charset="-78"/>
              </a:rPr>
              <a:t>NEM JÓ CÉLOK</a:t>
            </a:r>
          </a:p>
        </p:txBody>
      </p:sp>
    </p:spTree>
    <p:extLst>
      <p:ext uri="{BB962C8B-B14F-4D97-AF65-F5344CB8AC3E}">
        <p14:creationId xmlns:p14="http://schemas.microsoft.com/office/powerpoint/2010/main" val="1218880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739"/>
            <a:ext cx="8229600" cy="1143000"/>
          </a:xfrm>
        </p:spPr>
        <p:txBody>
          <a:bodyPr/>
          <a:lstStyle/>
          <a:p>
            <a:pPr>
              <a:defRPr/>
            </a:pPr>
            <a:r>
              <a:rPr lang="hu-HU" dirty="0" smtClean="0">
                <a:latin typeface="+mj-lt"/>
                <a:ea typeface="ＭＳ Ｐゴシック" charset="0"/>
              </a:rPr>
              <a:t>Tipikus online kampánycélok</a:t>
            </a:r>
            <a:endParaRPr lang="hu-HU" dirty="0">
              <a:latin typeface="+mj-lt"/>
              <a:ea typeface="ＭＳ Ｐゴシック" charset="0"/>
            </a:endParaRPr>
          </a:p>
        </p:txBody>
      </p:sp>
      <p:grpSp>
        <p:nvGrpSpPr>
          <p:cNvPr id="49155" name="7s"/>
          <p:cNvGrpSpPr>
            <a:grpSpLocks noChangeAspect="1"/>
          </p:cNvGrpSpPr>
          <p:nvPr/>
        </p:nvGrpSpPr>
        <p:grpSpPr bwMode="auto">
          <a:xfrm>
            <a:off x="1475656" y="1124744"/>
            <a:ext cx="3352800" cy="3284537"/>
            <a:chOff x="5233125" y="3179866"/>
            <a:chExt cx="3540125" cy="3468688"/>
          </a:xfrm>
        </p:grpSpPr>
        <p:sp>
          <p:nvSpPr>
            <p:cNvPr id="8"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3600">
                <a:latin typeface="DINPro-Regular" panose="02000503030000020004" pitchFamily="50" charset="0"/>
              </a:endParaRPr>
            </a:p>
          </p:txBody>
        </p:sp>
        <p:sp>
          <p:nvSpPr>
            <p:cNvPr id="83982"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rgbClr val="000000"/>
                  </a:solidFill>
                  <a:latin typeface="DINPro-Regular" panose="02000503030000020004" pitchFamily="50" charset="0"/>
                  <a:ea typeface="MS PGothic" panose="020B0600070205080204" pitchFamily="34" charset="-128"/>
                </a:rPr>
                <a:t>Országos elérés</a:t>
              </a:r>
              <a:endParaRPr lang="en-US" altLang="hu-HU" sz="2800">
                <a:solidFill>
                  <a:srgbClr val="000000"/>
                </a:solidFill>
                <a:latin typeface="DINPro-Regular" panose="02000503030000020004" pitchFamily="50" charset="0"/>
                <a:ea typeface="MS PGothic" panose="020B0600070205080204" pitchFamily="34" charset="-128"/>
              </a:endParaRPr>
            </a:p>
          </p:txBody>
        </p:sp>
      </p:grpSp>
      <p:grpSp>
        <p:nvGrpSpPr>
          <p:cNvPr id="49156" name="7s"/>
          <p:cNvGrpSpPr>
            <a:grpSpLocks noChangeAspect="1"/>
          </p:cNvGrpSpPr>
          <p:nvPr/>
        </p:nvGrpSpPr>
        <p:grpSpPr bwMode="auto">
          <a:xfrm>
            <a:off x="5082456" y="1200944"/>
            <a:ext cx="3352800" cy="3286125"/>
            <a:chOff x="5233125" y="3179866"/>
            <a:chExt cx="3540125" cy="3468688"/>
          </a:xfrm>
        </p:grpSpPr>
        <p:sp>
          <p:nvSpPr>
            <p:cNvPr id="11"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3">
                <a:shade val="50000"/>
              </a:schemeClr>
            </a:lnRef>
            <a:fillRef idx="1">
              <a:schemeClr val="accent3"/>
            </a:fillRef>
            <a:effectRef idx="0">
              <a:schemeClr val="accent3"/>
            </a:effectRef>
            <a:fontRef idx="minor">
              <a:schemeClr val="lt1"/>
            </a:fontRef>
          </p:style>
          <p:txBody>
            <a:bodyPr/>
            <a:lstStyle/>
            <a:p>
              <a:pPr>
                <a:defRPr/>
              </a:pPr>
              <a:endParaRPr lang="en-US" sz="3600">
                <a:latin typeface="DINPro-Regular" panose="02000503030000020004" pitchFamily="50" charset="0"/>
              </a:endParaRPr>
            </a:p>
          </p:txBody>
        </p:sp>
        <p:sp>
          <p:nvSpPr>
            <p:cNvPr id="83980"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rgbClr val="000000"/>
                  </a:solidFill>
                  <a:latin typeface="DINPro-Regular" panose="02000503030000020004" pitchFamily="50" charset="0"/>
                  <a:ea typeface="MS PGothic" panose="020B0600070205080204" pitchFamily="34" charset="-128"/>
                </a:rPr>
                <a:t>Soooook</a:t>
              </a:r>
              <a:br>
                <a:rPr lang="hu-HU" altLang="hu-HU" sz="2800">
                  <a:solidFill>
                    <a:srgbClr val="000000"/>
                  </a:solidFill>
                  <a:latin typeface="DINPro-Regular" panose="02000503030000020004" pitchFamily="50" charset="0"/>
                  <a:ea typeface="MS PGothic" panose="020B0600070205080204" pitchFamily="34" charset="-128"/>
                </a:rPr>
              </a:br>
              <a:r>
                <a:rPr lang="hu-HU" altLang="hu-HU" sz="2800">
                  <a:solidFill>
                    <a:srgbClr val="000000"/>
                  </a:solidFill>
                  <a:latin typeface="DINPro-Regular" panose="02000503030000020004" pitchFamily="50" charset="0"/>
                  <a:ea typeface="MS PGothic" panose="020B0600070205080204" pitchFamily="34" charset="-128"/>
                </a:rPr>
                <a:t>CT</a:t>
              </a:r>
              <a:endParaRPr lang="en-US" altLang="hu-HU" sz="2800">
                <a:solidFill>
                  <a:srgbClr val="000000"/>
                </a:solidFill>
                <a:latin typeface="DINPro-Regular" panose="02000503030000020004" pitchFamily="50" charset="0"/>
                <a:ea typeface="MS PGothic" panose="020B0600070205080204" pitchFamily="34" charset="-128"/>
              </a:endParaRPr>
            </a:p>
          </p:txBody>
        </p:sp>
      </p:grpSp>
      <p:grpSp>
        <p:nvGrpSpPr>
          <p:cNvPr id="49157" name="7s"/>
          <p:cNvGrpSpPr>
            <a:grpSpLocks noChangeAspect="1"/>
          </p:cNvGrpSpPr>
          <p:nvPr/>
        </p:nvGrpSpPr>
        <p:grpSpPr bwMode="auto">
          <a:xfrm>
            <a:off x="867644" y="3126581"/>
            <a:ext cx="3352800" cy="3284538"/>
            <a:chOff x="5233125" y="3179866"/>
            <a:chExt cx="3540125" cy="3468688"/>
          </a:xfrm>
        </p:grpSpPr>
        <p:sp>
          <p:nvSpPr>
            <p:cNvPr id="14"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5">
                <a:shade val="50000"/>
              </a:schemeClr>
            </a:lnRef>
            <a:fillRef idx="1">
              <a:schemeClr val="accent5"/>
            </a:fillRef>
            <a:effectRef idx="0">
              <a:schemeClr val="accent5"/>
            </a:effectRef>
            <a:fontRef idx="minor">
              <a:schemeClr val="lt1"/>
            </a:fontRef>
          </p:style>
          <p:txBody>
            <a:bodyPr/>
            <a:lstStyle/>
            <a:p>
              <a:pPr>
                <a:defRPr/>
              </a:pPr>
              <a:endParaRPr lang="en-US" sz="3600">
                <a:latin typeface="DINPro-Regular" panose="02000503030000020004" pitchFamily="50" charset="0"/>
              </a:endParaRPr>
            </a:p>
          </p:txBody>
        </p:sp>
        <p:sp>
          <p:nvSpPr>
            <p:cNvPr id="83978"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rgbClr val="000000"/>
                  </a:solidFill>
                  <a:latin typeface="DINPro-Regular" panose="02000503030000020004" pitchFamily="50" charset="0"/>
                  <a:ea typeface="MS PGothic" panose="020B0600070205080204" pitchFamily="34" charset="-128"/>
                </a:rPr>
                <a:t>Magas kontaktus-szám</a:t>
              </a:r>
              <a:endParaRPr lang="en-US" altLang="hu-HU" sz="2800">
                <a:solidFill>
                  <a:srgbClr val="000000"/>
                </a:solidFill>
                <a:latin typeface="DINPro-Regular" panose="02000503030000020004" pitchFamily="50" charset="0"/>
                <a:ea typeface="MS PGothic" panose="020B0600070205080204" pitchFamily="34" charset="-128"/>
              </a:endParaRPr>
            </a:p>
          </p:txBody>
        </p:sp>
      </p:grpSp>
      <p:grpSp>
        <p:nvGrpSpPr>
          <p:cNvPr id="49158" name="7s"/>
          <p:cNvGrpSpPr>
            <a:grpSpLocks noChangeAspect="1"/>
          </p:cNvGrpSpPr>
          <p:nvPr/>
        </p:nvGrpSpPr>
        <p:grpSpPr bwMode="auto">
          <a:xfrm>
            <a:off x="3285406" y="2861469"/>
            <a:ext cx="3352800" cy="3284537"/>
            <a:chOff x="5233125" y="3179866"/>
            <a:chExt cx="3540125" cy="3468688"/>
          </a:xfrm>
        </p:grpSpPr>
        <p:sp>
          <p:nvSpPr>
            <p:cNvPr id="17" name="Freeform 11"/>
            <p:cNvSpPr>
              <a:spLocks noEditPoints="1"/>
            </p:cNvSpPr>
            <p:nvPr/>
          </p:nvSpPr>
          <p:spPr bwMode="auto">
            <a:xfrm>
              <a:off x="5233125" y="3179866"/>
              <a:ext cx="3540125" cy="3468688"/>
            </a:xfrm>
            <a:custGeom>
              <a:avLst/>
              <a:gdLst>
                <a:gd name="T0" fmla="*/ 985 w 1123"/>
                <a:gd name="T1" fmla="*/ 289 h 1100"/>
                <a:gd name="T2" fmla="*/ 312 w 1123"/>
                <a:gd name="T3" fmla="*/ 144 h 1100"/>
                <a:gd name="T4" fmla="*/ 138 w 1123"/>
                <a:gd name="T5" fmla="*/ 810 h 1100"/>
                <a:gd name="T6" fmla="*/ 811 w 1123"/>
                <a:gd name="T7" fmla="*/ 956 h 1100"/>
                <a:gd name="T8" fmla="*/ 985 w 1123"/>
                <a:gd name="T9" fmla="*/ 289 h 1100"/>
                <a:gd name="T10" fmla="*/ 793 w 1123"/>
                <a:gd name="T11" fmla="*/ 946 h 1100"/>
                <a:gd name="T12" fmla="*/ 158 w 1123"/>
                <a:gd name="T13" fmla="*/ 795 h 1100"/>
                <a:gd name="T14" fmla="*/ 309 w 1123"/>
                <a:gd name="T15" fmla="*/ 160 h 1100"/>
                <a:gd name="T16" fmla="*/ 944 w 1123"/>
                <a:gd name="T17" fmla="*/ 311 h 1100"/>
                <a:gd name="T18" fmla="*/ 793 w 1123"/>
                <a:gd name="T19" fmla="*/ 946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3" h="1100">
                  <a:moveTo>
                    <a:pt x="985" y="289"/>
                  </a:moveTo>
                  <a:cubicBezTo>
                    <a:pt x="847" y="65"/>
                    <a:pt x="546" y="0"/>
                    <a:pt x="312" y="144"/>
                  </a:cubicBezTo>
                  <a:cubicBezTo>
                    <a:pt x="78" y="288"/>
                    <a:pt x="0" y="586"/>
                    <a:pt x="138" y="810"/>
                  </a:cubicBezTo>
                  <a:cubicBezTo>
                    <a:pt x="276" y="1035"/>
                    <a:pt x="577" y="1100"/>
                    <a:pt x="811" y="956"/>
                  </a:cubicBezTo>
                  <a:cubicBezTo>
                    <a:pt x="1045" y="812"/>
                    <a:pt x="1123" y="513"/>
                    <a:pt x="985" y="289"/>
                  </a:cubicBezTo>
                  <a:close/>
                  <a:moveTo>
                    <a:pt x="793" y="946"/>
                  </a:moveTo>
                  <a:cubicBezTo>
                    <a:pt x="575" y="1080"/>
                    <a:pt x="291" y="1012"/>
                    <a:pt x="158" y="795"/>
                  </a:cubicBezTo>
                  <a:cubicBezTo>
                    <a:pt x="24" y="578"/>
                    <a:pt x="92" y="294"/>
                    <a:pt x="309" y="160"/>
                  </a:cubicBezTo>
                  <a:cubicBezTo>
                    <a:pt x="526" y="26"/>
                    <a:pt x="810" y="94"/>
                    <a:pt x="944" y="311"/>
                  </a:cubicBezTo>
                  <a:cubicBezTo>
                    <a:pt x="1078" y="528"/>
                    <a:pt x="1010" y="813"/>
                    <a:pt x="793" y="946"/>
                  </a:cubicBezTo>
                  <a:close/>
                </a:path>
              </a:pathLst>
            </a:custGeom>
            <a:ln/>
            <a:extLst/>
          </p:spPr>
          <p:style>
            <a:lnRef idx="2">
              <a:schemeClr val="accent4">
                <a:shade val="50000"/>
              </a:schemeClr>
            </a:lnRef>
            <a:fillRef idx="1">
              <a:schemeClr val="accent4"/>
            </a:fillRef>
            <a:effectRef idx="0">
              <a:schemeClr val="accent4"/>
            </a:effectRef>
            <a:fontRef idx="minor">
              <a:schemeClr val="lt1"/>
            </a:fontRef>
          </p:style>
          <p:txBody>
            <a:bodyPr/>
            <a:lstStyle/>
            <a:p>
              <a:pPr>
                <a:defRPr/>
              </a:pPr>
              <a:endParaRPr lang="en-US" sz="3600">
                <a:latin typeface="DINPro-Regular" panose="02000503030000020004" pitchFamily="50" charset="0"/>
              </a:endParaRPr>
            </a:p>
          </p:txBody>
        </p:sp>
        <p:sp>
          <p:nvSpPr>
            <p:cNvPr id="83976" name="Freeform 12"/>
            <p:cNvSpPr>
              <a:spLocks/>
            </p:cNvSpPr>
            <p:nvPr/>
          </p:nvSpPr>
          <p:spPr bwMode="auto">
            <a:xfrm>
              <a:off x="5309325" y="3260828"/>
              <a:ext cx="3322638" cy="3324225"/>
            </a:xfrm>
            <a:custGeom>
              <a:avLst/>
              <a:gdLst>
                <a:gd name="T0" fmla="*/ 2147483646 w 1054"/>
                <a:gd name="T1" fmla="*/ 2147483646 h 1054"/>
                <a:gd name="T2" fmla="*/ 2147483646 w 1054"/>
                <a:gd name="T3" fmla="*/ 2147483646 h 1054"/>
                <a:gd name="T4" fmla="*/ 2147483646 w 1054"/>
                <a:gd name="T5" fmla="*/ 2147483646 h 1054"/>
                <a:gd name="T6" fmla="*/ 2147483646 w 1054"/>
                <a:gd name="T7" fmla="*/ 2147483646 h 1054"/>
                <a:gd name="T8" fmla="*/ 2147483646 w 1054"/>
                <a:gd name="T9" fmla="*/ 2147483646 h 1054"/>
                <a:gd name="T10" fmla="*/ 0 60000 65536"/>
                <a:gd name="T11" fmla="*/ 0 60000 65536"/>
                <a:gd name="T12" fmla="*/ 0 60000 65536"/>
                <a:gd name="T13" fmla="*/ 0 60000 65536"/>
                <a:gd name="T14" fmla="*/ 0 60000 65536"/>
                <a:gd name="T15" fmla="*/ 0 w 1054"/>
                <a:gd name="T16" fmla="*/ 0 h 1054"/>
                <a:gd name="T17" fmla="*/ 1054 w 1054"/>
                <a:gd name="T18" fmla="*/ 1054 h 1054"/>
              </a:gdLst>
              <a:ahLst/>
              <a:cxnLst>
                <a:cxn ang="T10">
                  <a:pos x="T0" y="T1"/>
                </a:cxn>
                <a:cxn ang="T11">
                  <a:pos x="T2" y="T3"/>
                </a:cxn>
                <a:cxn ang="T12">
                  <a:pos x="T4" y="T5"/>
                </a:cxn>
                <a:cxn ang="T13">
                  <a:pos x="T6" y="T7"/>
                </a:cxn>
                <a:cxn ang="T14">
                  <a:pos x="T8" y="T9"/>
                </a:cxn>
              </a:cxnLst>
              <a:rect l="T15" t="T16" r="T17" b="T18"/>
              <a:pathLst>
                <a:path w="1054" h="1054">
                  <a:moveTo>
                    <a:pt x="920" y="285"/>
                  </a:moveTo>
                  <a:cubicBezTo>
                    <a:pt x="786" y="68"/>
                    <a:pt x="502" y="0"/>
                    <a:pt x="285" y="134"/>
                  </a:cubicBezTo>
                  <a:cubicBezTo>
                    <a:pt x="68" y="268"/>
                    <a:pt x="0" y="552"/>
                    <a:pt x="134" y="769"/>
                  </a:cubicBezTo>
                  <a:cubicBezTo>
                    <a:pt x="267" y="986"/>
                    <a:pt x="551" y="1054"/>
                    <a:pt x="769" y="920"/>
                  </a:cubicBezTo>
                  <a:cubicBezTo>
                    <a:pt x="986" y="787"/>
                    <a:pt x="1054" y="502"/>
                    <a:pt x="920" y="28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0080" tIns="640080" rIns="640080" bIns="640080" anchor="ctr" anchorCtr="1"/>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a:solidFill>
                    <a:srgbClr val="000000"/>
                  </a:solidFill>
                  <a:latin typeface="DINPro-Regular" panose="02000503030000020004" pitchFamily="50" charset="0"/>
                  <a:ea typeface="MS PGothic" panose="020B0600070205080204" pitchFamily="34" charset="-128"/>
                </a:rPr>
                <a:t>Promóció támogatása</a:t>
              </a:r>
              <a:endParaRPr lang="en-US" altLang="hu-HU" sz="2800">
                <a:solidFill>
                  <a:srgbClr val="000000"/>
                </a:solidFill>
                <a:latin typeface="DINPro-Regular" panose="02000503030000020004" pitchFamily="50" charset="0"/>
                <a:ea typeface="MS PGothic" panose="020B0600070205080204" pitchFamily="34" charset="-128"/>
              </a:endParaRPr>
            </a:p>
          </p:txBody>
        </p:sp>
      </p:grpSp>
      <p:sp>
        <p:nvSpPr>
          <p:cNvPr id="15" name="Téglalap 11"/>
          <p:cNvSpPr/>
          <p:nvPr/>
        </p:nvSpPr>
        <p:spPr>
          <a:xfrm>
            <a:off x="589334" y="980728"/>
            <a:ext cx="7712111" cy="525585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4400" dirty="0" smtClean="0">
                <a:solidFill>
                  <a:schemeClr val="tx1">
                    <a:lumMod val="50000"/>
                    <a:lumOff val="50000"/>
                  </a:schemeClr>
                </a:solidFill>
                <a:latin typeface="+mj-lt"/>
              </a:rPr>
              <a:t>TÚL ÁLTALÁNOSAK,</a:t>
            </a:r>
            <a:br>
              <a:rPr lang="hu-HU" sz="4400" dirty="0" smtClean="0">
                <a:solidFill>
                  <a:schemeClr val="tx1">
                    <a:lumMod val="50000"/>
                    <a:lumOff val="50000"/>
                  </a:schemeClr>
                </a:solidFill>
                <a:latin typeface="+mj-lt"/>
              </a:rPr>
            </a:br>
            <a:r>
              <a:rPr lang="hu-HU" sz="4400" dirty="0" smtClean="0">
                <a:solidFill>
                  <a:schemeClr val="tx1">
                    <a:lumMod val="50000"/>
                    <a:lumOff val="50000"/>
                  </a:schemeClr>
                </a:solidFill>
                <a:latin typeface="+mj-lt"/>
              </a:rPr>
              <a:t>NEM MÉRHETŐEK…</a:t>
            </a:r>
            <a:endParaRPr lang="hu-HU" sz="4400" dirty="0">
              <a:solidFill>
                <a:schemeClr val="tx1">
                  <a:lumMod val="50000"/>
                  <a:lumOff val="50000"/>
                </a:schemeClr>
              </a:solidFill>
              <a:latin typeface="+mj-lt"/>
            </a:endParaRPr>
          </a:p>
        </p:txBody>
      </p:sp>
    </p:spTree>
    <p:extLst>
      <p:ext uri="{BB962C8B-B14F-4D97-AF65-F5344CB8AC3E}">
        <p14:creationId xmlns:p14="http://schemas.microsoft.com/office/powerpoint/2010/main" val="2259288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artalom helye 1"/>
          <p:cNvSpPr>
            <a:spLocks noGrp="1"/>
          </p:cNvSpPr>
          <p:nvPr>
            <p:ph idx="1"/>
          </p:nvPr>
        </p:nvSpPr>
        <p:spPr>
          <a:xfrm>
            <a:off x="179512" y="952099"/>
            <a:ext cx="4258896" cy="5040560"/>
          </a:xfrm>
        </p:spPr>
        <p:txBody>
          <a:bodyPr/>
          <a:lstStyle/>
          <a:p>
            <a:pPr eaLnBrk="1" hangingPunct="1">
              <a:buFont typeface="Arial" panose="020B0604020202020204" pitchFamily="34" charset="0"/>
              <a:buNone/>
            </a:pPr>
            <a:r>
              <a:rPr lang="hu-HU" altLang="hu-HU" b="1" dirty="0" err="1" smtClean="0">
                <a:solidFill>
                  <a:schemeClr val="tx1">
                    <a:lumMod val="50000"/>
                    <a:lumOff val="50000"/>
                  </a:schemeClr>
                </a:solidFill>
                <a:latin typeface="+mj-lt"/>
              </a:rPr>
              <a:t>Mintzberg</a:t>
            </a:r>
            <a:r>
              <a:rPr lang="hu-HU" altLang="hu-HU" b="1" dirty="0" smtClean="0">
                <a:solidFill>
                  <a:schemeClr val="tx1">
                    <a:lumMod val="50000"/>
                    <a:lumOff val="50000"/>
                  </a:schemeClr>
                </a:solidFill>
                <a:latin typeface="+mj-lt"/>
              </a:rPr>
              <a:t> 5p</a:t>
            </a:r>
          </a:p>
          <a:p>
            <a:pPr marL="285750" lvl="1">
              <a:buFont typeface="Arial" panose="020B0604020202020204" pitchFamily="34" charset="0"/>
              <a:buChar char="•"/>
            </a:pPr>
            <a:r>
              <a:rPr lang="hu-HU" altLang="hu-HU" sz="1800" b="1" dirty="0" err="1" smtClean="0">
                <a:solidFill>
                  <a:schemeClr val="tx1">
                    <a:lumMod val="50000"/>
                    <a:lumOff val="50000"/>
                  </a:schemeClr>
                </a:solidFill>
                <a:latin typeface="+mj-lt"/>
              </a:rPr>
              <a:t>Plan</a:t>
            </a:r>
            <a:r>
              <a:rPr lang="hu-HU" altLang="hu-HU" sz="1800" dirty="0" smtClean="0">
                <a:solidFill>
                  <a:schemeClr val="tx1">
                    <a:lumMod val="50000"/>
                    <a:lumOff val="50000"/>
                  </a:schemeClr>
                </a:solidFill>
                <a:latin typeface="+mj-lt"/>
              </a:rPr>
              <a:t> </a:t>
            </a:r>
            <a:br>
              <a:rPr lang="hu-HU" altLang="hu-HU" sz="1800" dirty="0" smtClean="0">
                <a:solidFill>
                  <a:schemeClr val="tx1">
                    <a:lumMod val="50000"/>
                    <a:lumOff val="50000"/>
                  </a:schemeClr>
                </a:solidFill>
                <a:latin typeface="+mj-lt"/>
              </a:rPr>
            </a:br>
            <a:r>
              <a:rPr lang="hu-HU" altLang="hu-HU" sz="1800" dirty="0" smtClean="0">
                <a:solidFill>
                  <a:schemeClr val="tx1">
                    <a:lumMod val="50000"/>
                    <a:lumOff val="50000"/>
                  </a:schemeClr>
                </a:solidFill>
                <a:latin typeface="+mj-lt"/>
              </a:rPr>
              <a:t>(terv)</a:t>
            </a:r>
          </a:p>
          <a:p>
            <a:pPr marL="285750" lvl="1">
              <a:buFont typeface="Arial" panose="020B0604020202020204" pitchFamily="34" charset="0"/>
              <a:buChar char="•"/>
            </a:pPr>
            <a:r>
              <a:rPr lang="hu-HU" altLang="hu-HU" sz="1800" b="1" dirty="0" err="1" smtClean="0">
                <a:solidFill>
                  <a:schemeClr val="tx1">
                    <a:lumMod val="50000"/>
                    <a:lumOff val="50000"/>
                  </a:schemeClr>
                </a:solidFill>
                <a:latin typeface="+mj-lt"/>
              </a:rPr>
              <a:t>Pattern</a:t>
            </a:r>
            <a:r>
              <a:rPr lang="hu-HU" altLang="hu-HU" sz="1800" dirty="0" smtClean="0">
                <a:solidFill>
                  <a:schemeClr val="tx1">
                    <a:lumMod val="50000"/>
                    <a:lumOff val="50000"/>
                  </a:schemeClr>
                </a:solidFill>
                <a:latin typeface="+mj-lt"/>
              </a:rPr>
              <a:t> </a:t>
            </a:r>
            <a:br>
              <a:rPr lang="hu-HU" altLang="hu-HU" sz="1800" dirty="0" smtClean="0">
                <a:solidFill>
                  <a:schemeClr val="tx1">
                    <a:lumMod val="50000"/>
                    <a:lumOff val="50000"/>
                  </a:schemeClr>
                </a:solidFill>
                <a:latin typeface="+mj-lt"/>
              </a:rPr>
            </a:br>
            <a:r>
              <a:rPr lang="hu-HU" altLang="hu-HU" sz="1800" dirty="0" smtClean="0">
                <a:solidFill>
                  <a:schemeClr val="tx1">
                    <a:lumMod val="50000"/>
                    <a:lumOff val="50000"/>
                  </a:schemeClr>
                </a:solidFill>
                <a:latin typeface="+mj-lt"/>
              </a:rPr>
              <a:t>(minta, viselkedési</a:t>
            </a:r>
            <a:br>
              <a:rPr lang="hu-HU" altLang="hu-HU" sz="1800" dirty="0" smtClean="0">
                <a:solidFill>
                  <a:schemeClr val="tx1">
                    <a:lumMod val="50000"/>
                    <a:lumOff val="50000"/>
                  </a:schemeClr>
                </a:solidFill>
                <a:latin typeface="+mj-lt"/>
              </a:rPr>
            </a:br>
            <a:r>
              <a:rPr lang="hu-HU" altLang="hu-HU" sz="1800" dirty="0" smtClean="0">
                <a:solidFill>
                  <a:schemeClr val="tx1">
                    <a:lumMod val="50000"/>
                    <a:lumOff val="50000"/>
                  </a:schemeClr>
                </a:solidFill>
                <a:latin typeface="+mj-lt"/>
              </a:rPr>
              <a:t>szabályszerűség, rendszer és következetesség a cselekvésben)</a:t>
            </a:r>
          </a:p>
          <a:p>
            <a:pPr marL="285750" lvl="1">
              <a:buFont typeface="Arial" panose="020B0604020202020204" pitchFamily="34" charset="0"/>
              <a:buChar char="•"/>
            </a:pPr>
            <a:r>
              <a:rPr lang="hu-HU" altLang="hu-HU" sz="1800" b="1" dirty="0" err="1" smtClean="0">
                <a:solidFill>
                  <a:schemeClr val="tx1">
                    <a:lumMod val="50000"/>
                    <a:lumOff val="50000"/>
                  </a:schemeClr>
                </a:solidFill>
                <a:latin typeface="+mj-lt"/>
              </a:rPr>
              <a:t>Position</a:t>
            </a:r>
            <a:r>
              <a:rPr lang="hu-HU" altLang="hu-HU" sz="1800" dirty="0" smtClean="0">
                <a:solidFill>
                  <a:schemeClr val="tx1">
                    <a:lumMod val="50000"/>
                    <a:lumOff val="50000"/>
                  </a:schemeClr>
                </a:solidFill>
                <a:latin typeface="+mj-lt"/>
              </a:rPr>
              <a:t> </a:t>
            </a:r>
            <a:br>
              <a:rPr lang="hu-HU" altLang="hu-HU" sz="1800" dirty="0" smtClean="0">
                <a:solidFill>
                  <a:schemeClr val="tx1">
                    <a:lumMod val="50000"/>
                    <a:lumOff val="50000"/>
                  </a:schemeClr>
                </a:solidFill>
                <a:latin typeface="+mj-lt"/>
              </a:rPr>
            </a:br>
            <a:r>
              <a:rPr lang="hu-HU" altLang="hu-HU" sz="1800" dirty="0" smtClean="0">
                <a:solidFill>
                  <a:schemeClr val="tx1">
                    <a:lumMod val="50000"/>
                    <a:lumOff val="50000"/>
                  </a:schemeClr>
                </a:solidFill>
                <a:latin typeface="+mj-lt"/>
              </a:rPr>
              <a:t>(egy kívánatos pozíció kiválasztása és elfoglalása a </a:t>
            </a:r>
            <a:r>
              <a:rPr lang="hu-HU" altLang="hu-HU" sz="1800" dirty="0" err="1" smtClean="0">
                <a:solidFill>
                  <a:schemeClr val="tx1">
                    <a:lumMod val="50000"/>
                    <a:lumOff val="50000"/>
                  </a:schemeClr>
                </a:solidFill>
                <a:latin typeface="+mj-lt"/>
              </a:rPr>
              <a:t>termék-piac-ár</a:t>
            </a:r>
            <a:r>
              <a:rPr lang="hu-HU" altLang="hu-HU" sz="1800" dirty="0" smtClean="0">
                <a:solidFill>
                  <a:schemeClr val="tx1">
                    <a:lumMod val="50000"/>
                    <a:lumOff val="50000"/>
                  </a:schemeClr>
                </a:solidFill>
                <a:latin typeface="+mj-lt"/>
              </a:rPr>
              <a:t> dimenziók terében)</a:t>
            </a:r>
          </a:p>
          <a:p>
            <a:pPr marL="285750" lvl="1">
              <a:buFont typeface="Arial" panose="020B0604020202020204" pitchFamily="34" charset="0"/>
              <a:buChar char="•"/>
            </a:pPr>
            <a:r>
              <a:rPr lang="hu-HU" altLang="hu-HU" sz="1800" b="1" dirty="0" err="1" smtClean="0">
                <a:solidFill>
                  <a:schemeClr val="tx1">
                    <a:lumMod val="50000"/>
                    <a:lumOff val="50000"/>
                  </a:schemeClr>
                </a:solidFill>
                <a:latin typeface="+mj-lt"/>
              </a:rPr>
              <a:t>Perspective</a:t>
            </a:r>
            <a:r>
              <a:rPr lang="hu-HU" altLang="hu-HU" sz="1800" dirty="0" smtClean="0">
                <a:solidFill>
                  <a:schemeClr val="tx1">
                    <a:lumMod val="50000"/>
                    <a:lumOff val="50000"/>
                  </a:schemeClr>
                </a:solidFill>
                <a:latin typeface="+mj-lt"/>
              </a:rPr>
              <a:t> </a:t>
            </a:r>
            <a:br>
              <a:rPr lang="hu-HU" altLang="hu-HU" sz="1800" dirty="0" smtClean="0">
                <a:solidFill>
                  <a:schemeClr val="tx1">
                    <a:lumMod val="50000"/>
                    <a:lumOff val="50000"/>
                  </a:schemeClr>
                </a:solidFill>
                <a:latin typeface="+mj-lt"/>
              </a:rPr>
            </a:br>
            <a:r>
              <a:rPr lang="hu-HU" altLang="hu-HU" sz="1800" dirty="0" smtClean="0">
                <a:solidFill>
                  <a:schemeClr val="tx1">
                    <a:lumMod val="50000"/>
                    <a:lumOff val="50000"/>
                  </a:schemeClr>
                </a:solidFill>
                <a:latin typeface="+mj-lt"/>
              </a:rPr>
              <a:t>(egy távlati cél, irány kitűzése és a cselekvés erre orientálása)</a:t>
            </a:r>
          </a:p>
          <a:p>
            <a:pPr marL="285750" lvl="1">
              <a:buFont typeface="Arial" panose="020B0604020202020204" pitchFamily="34" charset="0"/>
              <a:buChar char="•"/>
            </a:pPr>
            <a:r>
              <a:rPr lang="hu-HU" altLang="hu-HU" sz="1800" b="1" dirty="0" err="1" smtClean="0">
                <a:solidFill>
                  <a:schemeClr val="tx1">
                    <a:lumMod val="50000"/>
                    <a:lumOff val="50000"/>
                  </a:schemeClr>
                </a:solidFill>
                <a:latin typeface="+mj-lt"/>
              </a:rPr>
              <a:t>Ploy</a:t>
            </a:r>
            <a:r>
              <a:rPr lang="hu-HU" altLang="hu-HU" sz="1800" dirty="0" smtClean="0">
                <a:solidFill>
                  <a:schemeClr val="tx1">
                    <a:lumMod val="50000"/>
                    <a:lumOff val="50000"/>
                  </a:schemeClr>
                </a:solidFill>
                <a:latin typeface="+mj-lt"/>
              </a:rPr>
              <a:t> </a:t>
            </a:r>
            <a:br>
              <a:rPr lang="hu-HU" altLang="hu-HU" sz="1800" dirty="0" smtClean="0">
                <a:solidFill>
                  <a:schemeClr val="tx1">
                    <a:lumMod val="50000"/>
                    <a:lumOff val="50000"/>
                  </a:schemeClr>
                </a:solidFill>
                <a:latin typeface="+mj-lt"/>
              </a:rPr>
            </a:br>
            <a:r>
              <a:rPr lang="hu-HU" altLang="hu-HU" sz="1800" dirty="0" smtClean="0">
                <a:solidFill>
                  <a:schemeClr val="tx1">
                    <a:lumMod val="50000"/>
                    <a:lumOff val="50000"/>
                  </a:schemeClr>
                </a:solidFill>
                <a:latin typeface="+mj-lt"/>
              </a:rPr>
              <a:t>(manőver, trükk, ravasz terv)</a:t>
            </a:r>
          </a:p>
          <a:p>
            <a:endParaRPr lang="hu-HU" altLang="hu-HU" sz="1800" dirty="0" smtClean="0">
              <a:latin typeface="+mj-lt"/>
            </a:endParaRPr>
          </a:p>
        </p:txBody>
      </p:sp>
      <p:sp>
        <p:nvSpPr>
          <p:cNvPr id="3" name="Cím 2"/>
          <p:cNvSpPr>
            <a:spLocks noGrp="1"/>
          </p:cNvSpPr>
          <p:nvPr>
            <p:ph type="title"/>
          </p:nvPr>
        </p:nvSpPr>
        <p:spPr>
          <a:xfrm>
            <a:off x="878904" y="-99392"/>
            <a:ext cx="8229600" cy="1143000"/>
          </a:xfrm>
        </p:spPr>
        <p:txBody>
          <a:bodyPr/>
          <a:lstStyle/>
          <a:p>
            <a:pPr>
              <a:defRPr/>
            </a:pPr>
            <a:r>
              <a:rPr lang="hu-HU" dirty="0" smtClean="0">
                <a:latin typeface="+mj-lt"/>
              </a:rPr>
              <a:t>Mi a stratégia?</a:t>
            </a:r>
            <a:endParaRPr lang="hu-HU" dirty="0">
              <a:latin typeface="+mj-lt"/>
            </a:endParaRPr>
          </a:p>
        </p:txBody>
      </p:sp>
      <p:graphicFrame>
        <p:nvGraphicFramePr>
          <p:cNvPr id="2" name="Diagram 1"/>
          <p:cNvGraphicFramePr/>
          <p:nvPr>
            <p:extLst>
              <p:ext uri="{D42A27DB-BD31-4B8C-83A1-F6EECF244321}">
                <p14:modId xmlns:p14="http://schemas.microsoft.com/office/powerpoint/2010/main" val="2582286307"/>
              </p:ext>
            </p:extLst>
          </p:nvPr>
        </p:nvGraphicFramePr>
        <p:xfrm>
          <a:off x="3419872" y="1043608"/>
          <a:ext cx="6417890" cy="4824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4953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hu-HU" dirty="0" smtClean="0">
                <a:latin typeface="+mj-lt"/>
                <a:ea typeface="ＭＳ Ｐゴシック" charset="0"/>
              </a:rPr>
              <a:t>Milyen a jó cél?</a:t>
            </a:r>
            <a:endParaRPr lang="hu-HU" dirty="0">
              <a:latin typeface="+mj-lt"/>
              <a:ea typeface="ＭＳ Ｐゴシック" charset="0"/>
            </a:endParaRPr>
          </a:p>
        </p:txBody>
      </p:sp>
    </p:spTree>
    <p:extLst>
      <p:ext uri="{BB962C8B-B14F-4D97-AF65-F5344CB8AC3E}">
        <p14:creationId xmlns:p14="http://schemas.microsoft.com/office/powerpoint/2010/main" val="4148640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hu-HU" dirty="0" smtClean="0">
                <a:latin typeface="+mj-lt"/>
                <a:ea typeface="ＭＳ Ｐゴシック" charset="0"/>
              </a:rPr>
              <a:t>Milyen a jó cél?</a:t>
            </a:r>
            <a:endParaRPr lang="hu-HU" dirty="0">
              <a:latin typeface="+mj-lt"/>
              <a:ea typeface="ＭＳ Ｐゴシック" charset="0"/>
            </a:endParaRPr>
          </a:p>
        </p:txBody>
      </p:sp>
      <p:pic>
        <p:nvPicPr>
          <p:cNvPr id="132098" name="Picture 2" descr="http://actitude-fitness.com/wp-content/uploads/2013/07/256-hello-kitty-sm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071" y="1937930"/>
            <a:ext cx="5353050"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5796136" y="1655450"/>
            <a:ext cx="2736304" cy="341947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257300" indent="-3429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buFont typeface="Wingdings" panose="05000000000000000000" pitchFamily="2" charset="2"/>
              <a:buNone/>
            </a:pPr>
            <a:r>
              <a:rPr lang="hu-HU" altLang="hu-HU" sz="3600" b="1" dirty="0" err="1" smtClean="0">
                <a:solidFill>
                  <a:srgbClr val="FF33CC"/>
                </a:solidFill>
                <a:latin typeface="+mj-lt"/>
              </a:rPr>
              <a:t>S</a:t>
            </a:r>
            <a:r>
              <a:rPr lang="hu-HU" altLang="hu-HU" sz="3600" dirty="0" err="1" smtClean="0">
                <a:solidFill>
                  <a:schemeClr val="tx1">
                    <a:lumMod val="50000"/>
                    <a:lumOff val="50000"/>
                  </a:schemeClr>
                </a:solidFill>
                <a:latin typeface="+mj-lt"/>
              </a:rPr>
              <a:t>pecific</a:t>
            </a:r>
            <a:endParaRPr lang="hu-HU" altLang="hu-HU" sz="3600" dirty="0" smtClean="0">
              <a:solidFill>
                <a:schemeClr val="tx1">
                  <a:lumMod val="50000"/>
                  <a:lumOff val="50000"/>
                </a:schemeClr>
              </a:solidFill>
              <a:latin typeface="+mj-lt"/>
            </a:endParaRPr>
          </a:p>
          <a:p>
            <a:pPr>
              <a:buFont typeface="Wingdings" panose="05000000000000000000" pitchFamily="2" charset="2"/>
              <a:buNone/>
            </a:pPr>
            <a:r>
              <a:rPr lang="hu-HU" altLang="hu-HU" sz="3600" b="1" dirty="0" err="1" smtClean="0">
                <a:solidFill>
                  <a:srgbClr val="FF33CC"/>
                </a:solidFill>
                <a:latin typeface="+mj-lt"/>
              </a:rPr>
              <a:t>M</a:t>
            </a:r>
            <a:r>
              <a:rPr lang="hu-HU" altLang="hu-HU" sz="3600" dirty="0" err="1" smtClean="0">
                <a:solidFill>
                  <a:schemeClr val="tx1">
                    <a:lumMod val="50000"/>
                    <a:lumOff val="50000"/>
                  </a:schemeClr>
                </a:solidFill>
                <a:latin typeface="+mj-lt"/>
              </a:rPr>
              <a:t>easurable</a:t>
            </a:r>
            <a:endParaRPr lang="hu-HU" altLang="hu-HU" sz="3600" dirty="0" smtClean="0">
              <a:solidFill>
                <a:schemeClr val="tx1">
                  <a:lumMod val="50000"/>
                  <a:lumOff val="50000"/>
                </a:schemeClr>
              </a:solidFill>
              <a:latin typeface="+mj-lt"/>
            </a:endParaRPr>
          </a:p>
          <a:p>
            <a:pPr>
              <a:buFont typeface="Wingdings" panose="05000000000000000000" pitchFamily="2" charset="2"/>
              <a:buNone/>
            </a:pPr>
            <a:r>
              <a:rPr lang="hu-HU" altLang="hu-HU" sz="3600" b="1" dirty="0" err="1" smtClean="0">
                <a:solidFill>
                  <a:srgbClr val="FF33CC"/>
                </a:solidFill>
                <a:latin typeface="+mj-lt"/>
              </a:rPr>
              <a:t>A</a:t>
            </a:r>
            <a:r>
              <a:rPr lang="hu-HU" altLang="hu-HU" sz="3600" dirty="0" err="1" smtClean="0">
                <a:solidFill>
                  <a:schemeClr val="tx1">
                    <a:lumMod val="50000"/>
                    <a:lumOff val="50000"/>
                  </a:schemeClr>
                </a:solidFill>
                <a:latin typeface="+mj-lt"/>
              </a:rPr>
              <a:t>ttainable</a:t>
            </a:r>
            <a:endParaRPr lang="hu-HU" altLang="hu-HU" sz="3600" dirty="0">
              <a:solidFill>
                <a:schemeClr val="tx1">
                  <a:lumMod val="50000"/>
                  <a:lumOff val="50000"/>
                </a:schemeClr>
              </a:solidFill>
              <a:latin typeface="+mj-lt"/>
            </a:endParaRPr>
          </a:p>
          <a:p>
            <a:pPr>
              <a:buFont typeface="Wingdings" panose="05000000000000000000" pitchFamily="2" charset="2"/>
              <a:buNone/>
            </a:pPr>
            <a:r>
              <a:rPr lang="hu-HU" altLang="hu-HU" sz="3600" b="1" dirty="0" err="1">
                <a:solidFill>
                  <a:srgbClr val="FF33CC"/>
                </a:solidFill>
                <a:latin typeface="+mj-lt"/>
              </a:rPr>
              <a:t>R</a:t>
            </a:r>
            <a:r>
              <a:rPr lang="hu-HU" altLang="hu-HU" sz="3600" dirty="0" err="1">
                <a:solidFill>
                  <a:schemeClr val="tx1">
                    <a:lumMod val="50000"/>
                    <a:lumOff val="50000"/>
                  </a:schemeClr>
                </a:solidFill>
                <a:latin typeface="+mj-lt"/>
              </a:rPr>
              <a:t>elevant</a:t>
            </a:r>
            <a:endParaRPr lang="hu-HU" altLang="hu-HU" sz="3600" dirty="0">
              <a:solidFill>
                <a:schemeClr val="tx1">
                  <a:lumMod val="50000"/>
                  <a:lumOff val="50000"/>
                </a:schemeClr>
              </a:solidFill>
              <a:latin typeface="+mj-lt"/>
            </a:endParaRPr>
          </a:p>
          <a:p>
            <a:pPr>
              <a:buFont typeface="Wingdings" panose="05000000000000000000" pitchFamily="2" charset="2"/>
              <a:buNone/>
            </a:pPr>
            <a:r>
              <a:rPr lang="hu-HU" altLang="hu-HU" sz="3600" b="1" dirty="0" err="1">
                <a:solidFill>
                  <a:srgbClr val="FF33CC"/>
                </a:solidFill>
                <a:latin typeface="+mj-lt"/>
              </a:rPr>
              <a:t>T</a:t>
            </a:r>
            <a:r>
              <a:rPr lang="hu-HU" altLang="hu-HU" sz="3600" dirty="0" err="1">
                <a:solidFill>
                  <a:schemeClr val="tx1">
                    <a:lumMod val="50000"/>
                    <a:lumOff val="50000"/>
                  </a:schemeClr>
                </a:solidFill>
                <a:latin typeface="+mj-lt"/>
              </a:rPr>
              <a:t>ime-bound</a:t>
            </a:r>
            <a:endParaRPr lang="en-US" altLang="hu-HU" sz="3600" dirty="0">
              <a:solidFill>
                <a:schemeClr val="tx1">
                  <a:lumMod val="50000"/>
                  <a:lumOff val="50000"/>
                </a:schemeClr>
              </a:solidFill>
              <a:latin typeface="+mj-lt"/>
            </a:endParaRPr>
          </a:p>
        </p:txBody>
      </p:sp>
    </p:spTree>
    <p:extLst>
      <p:ext uri="{BB962C8B-B14F-4D97-AF65-F5344CB8AC3E}">
        <p14:creationId xmlns:p14="http://schemas.microsoft.com/office/powerpoint/2010/main" val="1125490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5E-6 -7.40741E-7 L -0.15 -0.00555 " pathEditMode="relative" rAng="0" ptsTypes="AA">
                                      <p:cBhvr>
                                        <p:cTn id="6" dur="2000" fill="hold"/>
                                        <p:tgtEl>
                                          <p:spTgt spid="132098"/>
                                        </p:tgtEl>
                                        <p:attrNameLst>
                                          <p:attrName>ppt_x</p:attrName>
                                          <p:attrName>ppt_y</p:attrName>
                                        </p:attrNameLst>
                                      </p:cBhvr>
                                      <p:rCtr x="-7500" y="-278"/>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3"/>
          <p:cNvSpPr>
            <a:spLocks noGrp="1"/>
          </p:cNvSpPr>
          <p:nvPr>
            <p:ph idx="1"/>
          </p:nvPr>
        </p:nvSpPr>
        <p:spPr/>
        <p:txBody>
          <a:bodyPr anchor="ctr"/>
          <a:lstStyle/>
          <a:p>
            <a:pPr marL="0" indent="0" algn="ctr">
              <a:buFont typeface="Wingdings" panose="05000000000000000000" pitchFamily="2" charset="2"/>
              <a:buNone/>
            </a:pPr>
            <a:r>
              <a:rPr lang="hu-HU" altLang="hu-HU" sz="4400" dirty="0" smtClean="0">
                <a:solidFill>
                  <a:schemeClr val="tx1">
                    <a:lumMod val="50000"/>
                    <a:lumOff val="50000"/>
                  </a:schemeClr>
                </a:solidFill>
                <a:latin typeface="+mj-lt"/>
              </a:rPr>
              <a:t>„A márkával kapcsolatos említések száma egy éven belül duplázódjon meg”</a:t>
            </a:r>
          </a:p>
        </p:txBody>
      </p:sp>
      <p:sp>
        <p:nvSpPr>
          <p:cNvPr id="2" name="Title 1"/>
          <p:cNvSpPr>
            <a:spLocks noGrp="1"/>
          </p:cNvSpPr>
          <p:nvPr>
            <p:ph type="title"/>
          </p:nvPr>
        </p:nvSpPr>
        <p:spPr/>
        <p:txBody>
          <a:bodyPr/>
          <a:lstStyle/>
          <a:p>
            <a:pPr algn="l">
              <a:defRPr/>
            </a:pPr>
            <a:r>
              <a:rPr lang="hu-HU" dirty="0" smtClean="0">
                <a:latin typeface="+mj-lt"/>
                <a:ea typeface="ＭＳ Ｐゴシック" charset="0"/>
              </a:rPr>
              <a:t>Jó példák</a:t>
            </a:r>
            <a:endParaRPr lang="hu-HU" dirty="0">
              <a:latin typeface="+mj-lt"/>
              <a:ea typeface="ＭＳ Ｐゴシック" charset="0"/>
            </a:endParaRPr>
          </a:p>
        </p:txBody>
      </p:sp>
    </p:spTree>
    <p:extLst>
      <p:ext uri="{BB962C8B-B14F-4D97-AF65-F5344CB8AC3E}">
        <p14:creationId xmlns:p14="http://schemas.microsoft.com/office/powerpoint/2010/main" val="1455146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3"/>
          <p:cNvSpPr>
            <a:spLocks noGrp="1"/>
          </p:cNvSpPr>
          <p:nvPr>
            <p:ph idx="1"/>
          </p:nvPr>
        </p:nvSpPr>
        <p:spPr/>
        <p:txBody>
          <a:bodyPr anchor="ctr"/>
          <a:lstStyle/>
          <a:p>
            <a:pPr marL="0" indent="0" algn="ctr">
              <a:buFont typeface="Wingdings" panose="05000000000000000000" pitchFamily="2" charset="2"/>
              <a:buNone/>
            </a:pPr>
            <a:r>
              <a:rPr lang="hu-HU" altLang="hu-HU" sz="4400" dirty="0" smtClean="0">
                <a:solidFill>
                  <a:schemeClr val="tx1">
                    <a:lumMod val="50000"/>
                    <a:lumOff val="50000"/>
                  </a:schemeClr>
                </a:solidFill>
                <a:latin typeface="+mj-lt"/>
              </a:rPr>
              <a:t>„Az elsődleges célcsoport 25%-a regisztráljon a promóciós weboldalon”</a:t>
            </a:r>
          </a:p>
        </p:txBody>
      </p:sp>
      <p:sp>
        <p:nvSpPr>
          <p:cNvPr id="2" name="Title 1"/>
          <p:cNvSpPr>
            <a:spLocks noGrp="1"/>
          </p:cNvSpPr>
          <p:nvPr>
            <p:ph type="title"/>
          </p:nvPr>
        </p:nvSpPr>
        <p:spPr/>
        <p:txBody>
          <a:bodyPr/>
          <a:lstStyle/>
          <a:p>
            <a:pPr algn="l">
              <a:defRPr/>
            </a:pPr>
            <a:r>
              <a:rPr lang="hu-HU" dirty="0" smtClean="0">
                <a:latin typeface="+mj-lt"/>
                <a:ea typeface="ＭＳ Ｐゴシック" charset="0"/>
              </a:rPr>
              <a:t>Jó példák</a:t>
            </a:r>
            <a:endParaRPr lang="hu-HU" dirty="0">
              <a:latin typeface="+mj-lt"/>
              <a:ea typeface="ＭＳ Ｐゴシック" charset="0"/>
            </a:endParaRPr>
          </a:p>
        </p:txBody>
      </p:sp>
    </p:spTree>
    <p:extLst>
      <p:ext uri="{BB962C8B-B14F-4D97-AF65-F5344CB8AC3E}">
        <p14:creationId xmlns:p14="http://schemas.microsoft.com/office/powerpoint/2010/main" val="3805141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datablog.is.ed.ac.uk/files/2013/12/bitsissue8_low_spreads-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6951663"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4"/>
          <p:cNvSpPr txBox="1">
            <a:spLocks noChangeArrowheads="1"/>
          </p:cNvSpPr>
          <p:nvPr/>
        </p:nvSpPr>
        <p:spPr bwMode="auto">
          <a:xfrm>
            <a:off x="4495800" y="3505200"/>
            <a:ext cx="461055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4400" dirty="0">
                <a:solidFill>
                  <a:schemeClr val="tx1">
                    <a:lumMod val="50000"/>
                    <a:lumOff val="50000"/>
                  </a:schemeClr>
                </a:solidFill>
                <a:latin typeface="+mj-lt"/>
                <a:ea typeface="MS PGothic" panose="020B0600070205080204" pitchFamily="34" charset="-128"/>
              </a:rPr>
              <a:t>Adat, benchmark!</a:t>
            </a:r>
          </a:p>
        </p:txBody>
      </p:sp>
    </p:spTree>
    <p:extLst>
      <p:ext uri="{BB962C8B-B14F-4D97-AF65-F5344CB8AC3E}">
        <p14:creationId xmlns:p14="http://schemas.microsoft.com/office/powerpoint/2010/main" val="2387454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datablog.is.ed.ac.uk/files/2013/12/bitsissue8_low_spreads-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6951663"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4"/>
          <p:cNvSpPr txBox="1">
            <a:spLocks noChangeArrowheads="1"/>
          </p:cNvSpPr>
          <p:nvPr/>
        </p:nvSpPr>
        <p:spPr bwMode="auto">
          <a:xfrm>
            <a:off x="4499992" y="2852936"/>
            <a:ext cx="452284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4000" dirty="0">
                <a:solidFill>
                  <a:schemeClr val="tx1">
                    <a:lumMod val="50000"/>
                    <a:lumOff val="50000"/>
                  </a:schemeClr>
                </a:solidFill>
                <a:latin typeface="+mj-lt"/>
                <a:ea typeface="MS PGothic" panose="020B0600070205080204" pitchFamily="34" charset="-128"/>
              </a:rPr>
              <a:t>Az adatforradalom</a:t>
            </a:r>
            <a:br>
              <a:rPr lang="hu-HU" altLang="hu-HU" sz="4000" dirty="0">
                <a:solidFill>
                  <a:schemeClr val="tx1">
                    <a:lumMod val="50000"/>
                    <a:lumOff val="50000"/>
                  </a:schemeClr>
                </a:solidFill>
                <a:latin typeface="+mj-lt"/>
                <a:ea typeface="MS PGothic" panose="020B0600070205080204" pitchFamily="34" charset="-128"/>
              </a:rPr>
            </a:br>
            <a:r>
              <a:rPr lang="hu-HU" altLang="hu-HU" sz="4000" dirty="0">
                <a:solidFill>
                  <a:schemeClr val="tx1">
                    <a:lumMod val="50000"/>
                    <a:lumOff val="50000"/>
                  </a:schemeClr>
                </a:solidFill>
                <a:latin typeface="+mj-lt"/>
                <a:ea typeface="MS PGothic" panose="020B0600070205080204" pitchFamily="34" charset="-128"/>
              </a:rPr>
              <a:t>kellős közepén</a:t>
            </a:r>
            <a:br>
              <a:rPr lang="hu-HU" altLang="hu-HU" sz="4000" dirty="0">
                <a:solidFill>
                  <a:schemeClr val="tx1">
                    <a:lumMod val="50000"/>
                    <a:lumOff val="50000"/>
                  </a:schemeClr>
                </a:solidFill>
                <a:latin typeface="+mj-lt"/>
                <a:ea typeface="MS PGothic" panose="020B0600070205080204" pitchFamily="34" charset="-128"/>
              </a:rPr>
            </a:br>
            <a:r>
              <a:rPr lang="hu-HU" altLang="hu-HU" sz="4000" dirty="0">
                <a:solidFill>
                  <a:schemeClr val="tx1">
                    <a:lumMod val="50000"/>
                    <a:lumOff val="50000"/>
                  </a:schemeClr>
                </a:solidFill>
                <a:latin typeface="+mj-lt"/>
                <a:ea typeface="MS PGothic" panose="020B0600070205080204" pitchFamily="34" charset="-128"/>
              </a:rPr>
              <a:t>állunk</a:t>
            </a:r>
          </a:p>
        </p:txBody>
      </p:sp>
    </p:spTree>
    <p:extLst>
      <p:ext uri="{BB962C8B-B14F-4D97-AF65-F5344CB8AC3E}">
        <p14:creationId xmlns:p14="http://schemas.microsoft.com/office/powerpoint/2010/main" val="3814523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Content Placeholder 3"/>
          <p:cNvSpPr>
            <a:spLocks noGrp="1"/>
          </p:cNvSpPr>
          <p:nvPr>
            <p:ph idx="1"/>
          </p:nvPr>
        </p:nvSpPr>
        <p:spPr>
          <a:xfrm>
            <a:off x="395536" y="836712"/>
            <a:ext cx="8229600" cy="4525963"/>
          </a:xfrm>
        </p:spPr>
        <p:txBody>
          <a:bodyPr anchor="ctr"/>
          <a:lstStyle/>
          <a:p>
            <a:pPr marL="0" indent="0" algn="ctr">
              <a:buFont typeface="Wingdings" panose="05000000000000000000" pitchFamily="2" charset="2"/>
              <a:buNone/>
            </a:pPr>
            <a:r>
              <a:rPr lang="hu-HU" altLang="hu-HU" sz="6000" dirty="0" smtClean="0">
                <a:solidFill>
                  <a:schemeClr val="tx1">
                    <a:lumMod val="50000"/>
                    <a:lumOff val="50000"/>
                  </a:schemeClr>
                </a:solidFill>
                <a:latin typeface="+mj-lt"/>
              </a:rPr>
              <a:t>Mérés ≠ AV, CT…</a:t>
            </a:r>
          </a:p>
          <a:p>
            <a:pPr marL="0" indent="0" algn="ctr">
              <a:buFont typeface="Wingdings" panose="05000000000000000000" pitchFamily="2" charset="2"/>
              <a:buNone/>
            </a:pPr>
            <a:endParaRPr lang="hu-HU" altLang="hu-HU" sz="6000" dirty="0" smtClean="0">
              <a:latin typeface="DINPro-Bold" panose="02000503030000020004" pitchFamily="50" charset="0"/>
            </a:endParaRPr>
          </a:p>
          <a:p>
            <a:pPr marL="0" indent="0" algn="ctr">
              <a:buFont typeface="Wingdings" panose="05000000000000000000" pitchFamily="2" charset="2"/>
              <a:buNone/>
            </a:pPr>
            <a:r>
              <a:rPr lang="hu-HU" altLang="hu-HU" sz="6000" dirty="0" smtClean="0">
                <a:solidFill>
                  <a:schemeClr val="tx1">
                    <a:lumMod val="50000"/>
                    <a:lumOff val="50000"/>
                  </a:schemeClr>
                </a:solidFill>
                <a:latin typeface="+mj-lt"/>
              </a:rPr>
              <a:t>Mérés = </a:t>
            </a:r>
            <a:r>
              <a:rPr lang="hu-HU" altLang="hu-HU" sz="6000" dirty="0" smtClean="0">
                <a:solidFill>
                  <a:srgbClr val="7030A0"/>
                </a:solidFill>
                <a:latin typeface="+mj-lt"/>
              </a:rPr>
              <a:t>KPI</a:t>
            </a:r>
          </a:p>
        </p:txBody>
      </p:sp>
    </p:spTree>
    <p:extLst>
      <p:ext uri="{BB962C8B-B14F-4D97-AF65-F5344CB8AC3E}">
        <p14:creationId xmlns:p14="http://schemas.microsoft.com/office/powerpoint/2010/main" val="1813295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a:defRPr/>
            </a:pPr>
            <a:r>
              <a:rPr lang="hu-HU" dirty="0" smtClean="0">
                <a:latin typeface="+mj-lt"/>
                <a:ea typeface="ＭＳ Ｐゴシック" charset="0"/>
              </a:rPr>
              <a:t>A célok, ill. KPI-ok típusai</a:t>
            </a:r>
            <a:endParaRPr lang="en-GB" dirty="0" smtClean="0">
              <a:latin typeface="+mj-lt"/>
              <a:ea typeface="ＭＳ Ｐゴシック" charset="0"/>
            </a:endParaRPr>
          </a:p>
        </p:txBody>
      </p:sp>
      <p:sp>
        <p:nvSpPr>
          <p:cNvPr id="30" name="TextBox 29"/>
          <p:cNvSpPr txBox="1"/>
          <p:nvPr/>
        </p:nvSpPr>
        <p:spPr>
          <a:xfrm>
            <a:off x="381000" y="1447800"/>
            <a:ext cx="2026132" cy="461665"/>
          </a:xfrm>
          <a:prstGeom prst="rect">
            <a:avLst/>
          </a:prstGeom>
          <a:noFill/>
        </p:spPr>
        <p:txBody>
          <a:bodyPr wrap="none">
            <a:spAutoFit/>
          </a:bodyPr>
          <a:lstStyle/>
          <a:p>
            <a:pPr>
              <a:defRPr/>
            </a:pPr>
            <a:r>
              <a:rPr lang="hu-HU" sz="2400" b="1" dirty="0">
                <a:solidFill>
                  <a:schemeClr val="tx1">
                    <a:lumMod val="50000"/>
                    <a:lumOff val="50000"/>
                  </a:schemeClr>
                </a:solidFill>
                <a:latin typeface="+mj-lt"/>
                <a:ea typeface="ＭＳ Ｐゴシック" panose="020B0600070205080204" pitchFamily="34" charset="-128"/>
              </a:rPr>
              <a:t>Teljesítmény</a:t>
            </a:r>
            <a:endParaRPr lang="en-GB" sz="2400" b="1" dirty="0">
              <a:solidFill>
                <a:schemeClr val="tx1">
                  <a:lumMod val="50000"/>
                  <a:lumOff val="50000"/>
                </a:schemeClr>
              </a:solidFill>
              <a:latin typeface="+mj-lt"/>
              <a:ea typeface="ＭＳ Ｐゴシック" panose="020B0600070205080204" pitchFamily="34" charset="-128"/>
            </a:endParaRPr>
          </a:p>
        </p:txBody>
      </p:sp>
      <p:sp>
        <p:nvSpPr>
          <p:cNvPr id="31" name="TextBox 30"/>
          <p:cNvSpPr txBox="1"/>
          <p:nvPr/>
        </p:nvSpPr>
        <p:spPr>
          <a:xfrm>
            <a:off x="2590800" y="1447800"/>
            <a:ext cx="1673856" cy="461665"/>
          </a:xfrm>
          <a:prstGeom prst="rect">
            <a:avLst/>
          </a:prstGeom>
          <a:noFill/>
        </p:spPr>
        <p:txBody>
          <a:bodyPr wrap="none">
            <a:spAutoFit/>
          </a:bodyPr>
          <a:lstStyle/>
          <a:p>
            <a:pPr>
              <a:defRPr/>
            </a:pPr>
            <a:r>
              <a:rPr lang="hu-HU" sz="2400" b="1" dirty="0">
                <a:solidFill>
                  <a:schemeClr val="tx1">
                    <a:lumMod val="50000"/>
                    <a:lumOff val="50000"/>
                  </a:schemeClr>
                </a:solidFill>
                <a:latin typeface="+mj-lt"/>
                <a:ea typeface="ＭＳ Ｐゴシック" panose="020B0600070205080204" pitchFamily="34" charset="-128"/>
              </a:rPr>
              <a:t>Eredmény</a:t>
            </a:r>
            <a:endParaRPr lang="en-GB" sz="2400" b="1" dirty="0">
              <a:solidFill>
                <a:schemeClr val="tx1">
                  <a:lumMod val="50000"/>
                  <a:lumOff val="50000"/>
                </a:schemeClr>
              </a:solidFill>
              <a:latin typeface="+mj-lt"/>
              <a:ea typeface="ＭＳ Ｐゴシック" panose="020B0600070205080204" pitchFamily="34" charset="-128"/>
            </a:endParaRPr>
          </a:p>
        </p:txBody>
      </p:sp>
      <p:cxnSp>
        <p:nvCxnSpPr>
          <p:cNvPr id="34" name="Straight Arrow Connector 33"/>
          <p:cNvCxnSpPr/>
          <p:nvPr/>
        </p:nvCxnSpPr>
        <p:spPr>
          <a:xfrm>
            <a:off x="4343400" y="1676400"/>
            <a:ext cx="4495800" cy="1588"/>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04454" name="TextBox 22"/>
          <p:cNvSpPr txBox="1">
            <a:spLocks noChangeArrowheads="1"/>
          </p:cNvSpPr>
          <p:nvPr/>
        </p:nvSpPr>
        <p:spPr bwMode="auto">
          <a:xfrm>
            <a:off x="381000" y="5105400"/>
            <a:ext cx="182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000" b="1">
                <a:solidFill>
                  <a:schemeClr val="tx1">
                    <a:lumMod val="50000"/>
                    <a:lumOff val="50000"/>
                  </a:schemeClr>
                </a:solidFill>
                <a:latin typeface="+mj-lt"/>
                <a:ea typeface="MS PGothic" panose="020B0600070205080204" pitchFamily="34" charset="-128"/>
              </a:rPr>
              <a:t>Hatékonyság mérése</a:t>
            </a:r>
            <a:endParaRPr lang="en-GB" altLang="hu-HU" sz="2000" b="1">
              <a:solidFill>
                <a:schemeClr val="tx1">
                  <a:lumMod val="50000"/>
                  <a:lumOff val="50000"/>
                </a:schemeClr>
              </a:solidFill>
              <a:latin typeface="+mj-lt"/>
              <a:ea typeface="MS PGothic" panose="020B0600070205080204" pitchFamily="34" charset="-128"/>
            </a:endParaRPr>
          </a:p>
        </p:txBody>
      </p:sp>
      <p:sp>
        <p:nvSpPr>
          <p:cNvPr id="104455" name="TextBox 23"/>
          <p:cNvSpPr txBox="1">
            <a:spLocks noChangeArrowheads="1"/>
          </p:cNvSpPr>
          <p:nvPr/>
        </p:nvSpPr>
        <p:spPr bwMode="auto">
          <a:xfrm>
            <a:off x="4800600" y="5105400"/>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000" b="1">
                <a:solidFill>
                  <a:schemeClr val="tx1">
                    <a:lumMod val="50000"/>
                    <a:lumOff val="50000"/>
                  </a:schemeClr>
                </a:solidFill>
                <a:latin typeface="+mj-lt"/>
                <a:ea typeface="MS PGothic" panose="020B0600070205080204" pitchFamily="34" charset="-128"/>
              </a:rPr>
              <a:t>Hatás mérése</a:t>
            </a:r>
            <a:endParaRPr lang="en-GB" altLang="hu-HU" sz="2000" b="1">
              <a:solidFill>
                <a:schemeClr val="tx1">
                  <a:lumMod val="50000"/>
                  <a:lumOff val="50000"/>
                </a:schemeClr>
              </a:solidFill>
              <a:latin typeface="+mj-lt"/>
              <a:ea typeface="MS PGothic" panose="020B0600070205080204" pitchFamily="34" charset="-128"/>
            </a:endParaRPr>
          </a:p>
        </p:txBody>
      </p:sp>
      <p:cxnSp>
        <p:nvCxnSpPr>
          <p:cNvPr id="40" name="Straight Arrow Connector 39"/>
          <p:cNvCxnSpPr/>
          <p:nvPr/>
        </p:nvCxnSpPr>
        <p:spPr>
          <a:xfrm rot="10800000" flipV="1">
            <a:off x="2743200" y="5486400"/>
            <a:ext cx="19050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flipH="1" flipV="1">
            <a:off x="6324600" y="5486400"/>
            <a:ext cx="19050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Egyenes összekötő 31"/>
          <p:cNvCxnSpPr/>
          <p:nvPr/>
        </p:nvCxnSpPr>
        <p:spPr>
          <a:xfrm rot="16200000" flipH="1">
            <a:off x="525463" y="4106862"/>
            <a:ext cx="3810000" cy="15875"/>
          </a:xfrm>
          <a:prstGeom prst="line">
            <a:avLst/>
          </a:prstGeom>
          <a:ln w="25400"/>
        </p:spPr>
        <p:style>
          <a:lnRef idx="1">
            <a:schemeClr val="accent1"/>
          </a:lnRef>
          <a:fillRef idx="0">
            <a:schemeClr val="accent1"/>
          </a:fillRef>
          <a:effectRef idx="0">
            <a:schemeClr val="accent1"/>
          </a:effectRef>
          <a:fontRef idx="minor">
            <a:schemeClr val="tx1"/>
          </a:fontRef>
        </p:style>
      </p:cxnSp>
      <p:graphicFrame>
        <p:nvGraphicFramePr>
          <p:cNvPr id="35" name="Diagram 34"/>
          <p:cNvGraphicFramePr/>
          <p:nvPr>
            <p:extLst>
              <p:ext uri="{D42A27DB-BD31-4B8C-83A1-F6EECF244321}">
                <p14:modId xmlns:p14="http://schemas.microsoft.com/office/powerpoint/2010/main" val="330192374"/>
              </p:ext>
            </p:extLst>
          </p:nvPr>
        </p:nvGraphicFramePr>
        <p:xfrm>
          <a:off x="381000" y="2209800"/>
          <a:ext cx="84582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33"/>
          <p:cNvSpPr txBox="1"/>
          <p:nvPr/>
        </p:nvSpPr>
        <p:spPr>
          <a:xfrm>
            <a:off x="2644775" y="4613275"/>
            <a:ext cx="1752600" cy="461963"/>
          </a:xfrm>
          <a:prstGeom prst="rect">
            <a:avLst/>
          </a:prstGeom>
          <a:noFill/>
        </p:spPr>
        <p:txBody>
          <a:bodyPr>
            <a:spAutoFit/>
          </a:bodyPr>
          <a:lstStyle/>
          <a:p>
            <a:pPr algn="ctr">
              <a:defRPr/>
            </a:pPr>
            <a:r>
              <a:rPr lang="hu-HU" sz="2400" b="1" dirty="0">
                <a:solidFill>
                  <a:schemeClr val="accent6"/>
                </a:solidFill>
                <a:latin typeface="+mj-lt"/>
                <a:ea typeface="ＭＳ Ｐゴシック" panose="020B0600070205080204" pitchFamily="34" charset="-128"/>
              </a:rPr>
              <a:t>branding</a:t>
            </a:r>
            <a:endParaRPr lang="en-GB" sz="2400" b="1" dirty="0">
              <a:solidFill>
                <a:schemeClr val="accent6"/>
              </a:solidFill>
              <a:latin typeface="+mj-lt"/>
              <a:ea typeface="ＭＳ Ｐゴシック" panose="020B0600070205080204" pitchFamily="34" charset="-128"/>
            </a:endParaRPr>
          </a:p>
        </p:txBody>
      </p:sp>
      <p:sp>
        <p:nvSpPr>
          <p:cNvPr id="15" name="TextBox 33"/>
          <p:cNvSpPr txBox="1"/>
          <p:nvPr/>
        </p:nvSpPr>
        <p:spPr>
          <a:xfrm>
            <a:off x="4585373" y="4613275"/>
            <a:ext cx="2463800" cy="461963"/>
          </a:xfrm>
          <a:prstGeom prst="rect">
            <a:avLst/>
          </a:prstGeom>
          <a:noFill/>
        </p:spPr>
        <p:txBody>
          <a:bodyPr>
            <a:spAutoFit/>
          </a:bodyPr>
          <a:lstStyle/>
          <a:p>
            <a:pPr algn="ctr">
              <a:defRPr/>
            </a:pPr>
            <a:r>
              <a:rPr lang="hu-HU" sz="2400" b="1" dirty="0">
                <a:solidFill>
                  <a:schemeClr val="accent5"/>
                </a:solidFill>
                <a:latin typeface="+mj-lt"/>
                <a:ea typeface="ＭＳ Ｐゴシック" panose="020B0600070205080204" pitchFamily="34" charset="-128"/>
              </a:rPr>
              <a:t>direct response</a:t>
            </a:r>
            <a:endParaRPr lang="en-GB" sz="2400" b="1" dirty="0">
              <a:solidFill>
                <a:schemeClr val="accent5"/>
              </a:solidFill>
              <a:latin typeface="+mj-lt"/>
              <a:ea typeface="ＭＳ Ｐゴシック" panose="020B0600070205080204" pitchFamily="34" charset="-128"/>
            </a:endParaRPr>
          </a:p>
        </p:txBody>
      </p:sp>
    </p:spTree>
    <p:extLst>
      <p:ext uri="{BB962C8B-B14F-4D97-AF65-F5344CB8AC3E}">
        <p14:creationId xmlns:p14="http://schemas.microsoft.com/office/powerpoint/2010/main" val="261885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a:defRPr/>
            </a:pPr>
            <a:r>
              <a:rPr lang="hu-HU" dirty="0" smtClean="0">
                <a:latin typeface="+mj-lt"/>
                <a:ea typeface="ＭＳ Ｐゴシック" charset="0"/>
              </a:rPr>
              <a:t>A KPI-ok mérése</a:t>
            </a:r>
            <a:endParaRPr lang="en-GB" dirty="0" smtClean="0">
              <a:latin typeface="+mj-lt"/>
              <a:ea typeface="ＭＳ Ｐゴシック" charset="0"/>
            </a:endParaRPr>
          </a:p>
        </p:txBody>
      </p:sp>
      <p:graphicFrame>
        <p:nvGraphicFramePr>
          <p:cNvPr id="35" name="Diagram 34"/>
          <p:cNvGraphicFramePr/>
          <p:nvPr>
            <p:extLst>
              <p:ext uri="{D42A27DB-BD31-4B8C-83A1-F6EECF244321}">
                <p14:modId xmlns:p14="http://schemas.microsoft.com/office/powerpoint/2010/main" val="1453220691"/>
              </p:ext>
            </p:extLst>
          </p:nvPr>
        </p:nvGraphicFramePr>
        <p:xfrm>
          <a:off x="1600200" y="1371600"/>
          <a:ext cx="73152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AutoShape 5"/>
          <p:cNvSpPr>
            <a:spLocks noChangeArrowheads="1"/>
          </p:cNvSpPr>
          <p:nvPr/>
        </p:nvSpPr>
        <p:spPr bwMode="auto">
          <a:xfrm>
            <a:off x="82550" y="3276600"/>
            <a:ext cx="1441450" cy="720725"/>
          </a:xfrm>
          <a:prstGeom prst="homePlate">
            <a:avLst>
              <a:gd name="adj" fmla="val 0"/>
            </a:avLst>
          </a:prstGeom>
          <a:solidFill>
            <a:schemeClr val="bg1">
              <a:lumMod val="85000"/>
            </a:schemeClr>
          </a:solidFill>
          <a:ln>
            <a:noFill/>
            <a:headEnd/>
            <a:tailEnd/>
          </a:ln>
        </p:spPr>
        <p:style>
          <a:lnRef idx="1">
            <a:schemeClr val="dk1"/>
          </a:lnRef>
          <a:fillRef idx="2">
            <a:schemeClr val="dk1"/>
          </a:fillRef>
          <a:effectRef idx="1">
            <a:schemeClr val="dk1"/>
          </a:effectRef>
          <a:fontRef idx="minor">
            <a:schemeClr val="dk1"/>
          </a:fontRef>
        </p:style>
        <p:txBody>
          <a:bodyPr anchor="ctr"/>
          <a:lstStyle/>
          <a:p>
            <a:pPr algn="ctr">
              <a:defRPr/>
            </a:pPr>
            <a:r>
              <a:rPr lang="hu-HU" sz="2000" dirty="0">
                <a:latin typeface="+mj-lt"/>
              </a:rPr>
              <a:t>PAID (Fizetett)</a:t>
            </a:r>
            <a:endParaRPr lang="en-GB" sz="2000" dirty="0">
              <a:latin typeface="+mj-lt"/>
            </a:endParaRPr>
          </a:p>
        </p:txBody>
      </p:sp>
      <p:sp>
        <p:nvSpPr>
          <p:cNvPr id="14" name="AutoShape 5"/>
          <p:cNvSpPr>
            <a:spLocks noChangeArrowheads="1"/>
          </p:cNvSpPr>
          <p:nvPr/>
        </p:nvSpPr>
        <p:spPr bwMode="auto">
          <a:xfrm>
            <a:off x="82550" y="4384675"/>
            <a:ext cx="1441450" cy="720725"/>
          </a:xfrm>
          <a:prstGeom prst="homePlate">
            <a:avLst>
              <a:gd name="adj" fmla="val 0"/>
            </a:avLst>
          </a:prstGeom>
          <a:solidFill>
            <a:schemeClr val="bg1">
              <a:lumMod val="85000"/>
            </a:schemeClr>
          </a:solidFill>
          <a:ln>
            <a:noFill/>
            <a:headEnd/>
            <a:tailEnd/>
          </a:ln>
        </p:spPr>
        <p:style>
          <a:lnRef idx="1">
            <a:schemeClr val="dk1"/>
          </a:lnRef>
          <a:fillRef idx="2">
            <a:schemeClr val="dk1"/>
          </a:fillRef>
          <a:effectRef idx="1">
            <a:schemeClr val="dk1"/>
          </a:effectRef>
          <a:fontRef idx="minor">
            <a:schemeClr val="dk1"/>
          </a:fontRef>
        </p:style>
        <p:txBody>
          <a:bodyPr anchor="ctr"/>
          <a:lstStyle/>
          <a:p>
            <a:pPr algn="ctr"/>
            <a:r>
              <a:rPr lang="en-GB" sz="2000" dirty="0">
                <a:latin typeface="+mj-lt"/>
              </a:rPr>
              <a:t>OWNED</a:t>
            </a:r>
            <a:r>
              <a:rPr lang="hu-HU" sz="2000" dirty="0">
                <a:latin typeface="+mj-lt"/>
              </a:rPr>
              <a:t> (Saját)</a:t>
            </a:r>
            <a:endParaRPr lang="en-GB" sz="2000" dirty="0">
              <a:latin typeface="+mj-lt"/>
            </a:endParaRPr>
          </a:p>
        </p:txBody>
      </p:sp>
      <p:sp>
        <p:nvSpPr>
          <p:cNvPr id="15" name="AutoShape 5"/>
          <p:cNvSpPr>
            <a:spLocks noChangeArrowheads="1"/>
          </p:cNvSpPr>
          <p:nvPr/>
        </p:nvSpPr>
        <p:spPr bwMode="auto">
          <a:xfrm>
            <a:off x="88900" y="5451475"/>
            <a:ext cx="1435100" cy="720725"/>
          </a:xfrm>
          <a:prstGeom prst="homePlate">
            <a:avLst>
              <a:gd name="adj" fmla="val 0"/>
            </a:avLst>
          </a:prstGeom>
          <a:solidFill>
            <a:schemeClr val="bg1">
              <a:lumMod val="85000"/>
            </a:schemeClr>
          </a:solidFill>
          <a:ln>
            <a:noFill/>
            <a:headEnd/>
            <a:tailEnd/>
          </a:ln>
        </p:spPr>
        <p:style>
          <a:lnRef idx="1">
            <a:schemeClr val="dk1"/>
          </a:lnRef>
          <a:fillRef idx="2">
            <a:schemeClr val="dk1"/>
          </a:fillRef>
          <a:effectRef idx="1">
            <a:schemeClr val="dk1"/>
          </a:effectRef>
          <a:fontRef idx="minor">
            <a:schemeClr val="dk1"/>
          </a:fontRef>
        </p:style>
        <p:txBody>
          <a:bodyPr anchor="ctr"/>
          <a:lstStyle/>
          <a:p>
            <a:pPr algn="ctr"/>
            <a:r>
              <a:rPr lang="en-GB" sz="2000" dirty="0">
                <a:latin typeface="+mj-lt"/>
              </a:rPr>
              <a:t>EARNED</a:t>
            </a:r>
            <a:r>
              <a:rPr lang="hu-HU" sz="2000" dirty="0">
                <a:latin typeface="+mj-lt"/>
              </a:rPr>
              <a:t> (Szerzett)</a:t>
            </a:r>
            <a:endParaRPr lang="en-GB" sz="2000" dirty="0">
              <a:latin typeface="+mj-lt"/>
            </a:endParaRPr>
          </a:p>
        </p:txBody>
      </p:sp>
      <p:sp>
        <p:nvSpPr>
          <p:cNvPr id="46" name="Lekerekített téglalap 45"/>
          <p:cNvSpPr/>
          <p:nvPr/>
        </p:nvSpPr>
        <p:spPr>
          <a:xfrm>
            <a:off x="1616075" y="3292475"/>
            <a:ext cx="1600200" cy="685800"/>
          </a:xfrm>
          <a:prstGeom prst="roundRect">
            <a:avLst/>
          </a:prstGeom>
          <a:solidFill>
            <a:srgbClr val="B00069"/>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hu-HU" sz="2000">
                <a:solidFill>
                  <a:schemeClr val="bg1">
                    <a:lumMod val="95000"/>
                  </a:schemeClr>
                </a:solidFill>
                <a:latin typeface="+mj-lt"/>
              </a:rPr>
              <a:t>ad server</a:t>
            </a:r>
          </a:p>
        </p:txBody>
      </p:sp>
      <p:sp>
        <p:nvSpPr>
          <p:cNvPr id="47" name="Lekerekített téglalap 46"/>
          <p:cNvSpPr/>
          <p:nvPr/>
        </p:nvSpPr>
        <p:spPr>
          <a:xfrm>
            <a:off x="3505200" y="3295650"/>
            <a:ext cx="1600200" cy="1752600"/>
          </a:xfrm>
          <a:prstGeom prst="roundRect">
            <a:avLst>
              <a:gd name="adj" fmla="val 10545"/>
            </a:avLst>
          </a:prstGeom>
          <a:solidFill>
            <a:srgbClr val="FF79C9"/>
          </a:solid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hu-HU" sz="2000">
                <a:latin typeface="+mj-lt"/>
              </a:rPr>
              <a:t>online kutatások</a:t>
            </a:r>
          </a:p>
        </p:txBody>
      </p:sp>
      <p:sp>
        <p:nvSpPr>
          <p:cNvPr id="48" name="Lekerekített téglalap 47"/>
          <p:cNvSpPr/>
          <p:nvPr/>
        </p:nvSpPr>
        <p:spPr>
          <a:xfrm>
            <a:off x="5410200" y="3276600"/>
            <a:ext cx="3505200" cy="685800"/>
          </a:xfrm>
          <a:prstGeom prst="roundRect">
            <a:avLst/>
          </a:prstGeom>
          <a:solidFill>
            <a:srgbClr val="B00069"/>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hu-HU" sz="2000">
                <a:solidFill>
                  <a:schemeClr val="bg1">
                    <a:lumMod val="95000"/>
                  </a:schemeClr>
                </a:solidFill>
                <a:latin typeface="+mj-lt"/>
              </a:rPr>
              <a:t>ad server</a:t>
            </a:r>
          </a:p>
        </p:txBody>
      </p:sp>
      <p:sp>
        <p:nvSpPr>
          <p:cNvPr id="49" name="Lekerekített téglalap 48"/>
          <p:cNvSpPr/>
          <p:nvPr/>
        </p:nvSpPr>
        <p:spPr>
          <a:xfrm>
            <a:off x="5410200" y="4324350"/>
            <a:ext cx="3505200" cy="685800"/>
          </a:xfrm>
          <a:prstGeom prst="roundRect">
            <a:avLst/>
          </a:prstGeom>
          <a:solidFill>
            <a:schemeClr val="accent5">
              <a:lumMod val="75000"/>
            </a:schemeClr>
          </a:solidFill>
          <a:ln>
            <a:noFill/>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hu-HU" sz="2000">
                <a:latin typeface="+mj-lt"/>
              </a:rPr>
              <a:t>web analitika</a:t>
            </a:r>
          </a:p>
        </p:txBody>
      </p:sp>
      <p:sp>
        <p:nvSpPr>
          <p:cNvPr id="50" name="Lekerekített téglalap 49"/>
          <p:cNvSpPr/>
          <p:nvPr/>
        </p:nvSpPr>
        <p:spPr>
          <a:xfrm>
            <a:off x="3581400" y="5453063"/>
            <a:ext cx="3505200" cy="685800"/>
          </a:xfrm>
          <a:prstGeom prst="roundRect">
            <a:avLst/>
          </a:prstGeom>
          <a:solidFill>
            <a:schemeClr val="accent6">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hu-HU" sz="2000">
                <a:latin typeface="+mj-lt"/>
              </a:rPr>
              <a:t>buzz monitoring</a:t>
            </a:r>
          </a:p>
        </p:txBody>
      </p:sp>
    </p:spTree>
    <p:extLst>
      <p:ext uri="{BB962C8B-B14F-4D97-AF65-F5344CB8AC3E}">
        <p14:creationId xmlns:p14="http://schemas.microsoft.com/office/powerpoint/2010/main" val="193419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600200" y="1371600"/>
          <a:ext cx="73152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8547" name="Content Placeholder 5"/>
          <p:cNvSpPr>
            <a:spLocks noGrp="1"/>
          </p:cNvSpPr>
          <p:nvPr>
            <p:ph idx="1"/>
          </p:nvPr>
        </p:nvSpPr>
        <p:spPr>
          <a:xfrm>
            <a:off x="457200" y="4221088"/>
            <a:ext cx="8229600" cy="1905075"/>
          </a:xfrm>
        </p:spPr>
        <p:txBody>
          <a:bodyPr anchor="ctr"/>
          <a:lstStyle/>
          <a:p>
            <a:pPr marL="0" indent="0">
              <a:buFont typeface="Wingdings" panose="05000000000000000000" pitchFamily="2" charset="2"/>
              <a:buNone/>
            </a:pPr>
            <a:r>
              <a:rPr lang="hu-HU" altLang="hu-HU" sz="3200" b="1" dirty="0" smtClean="0">
                <a:solidFill>
                  <a:schemeClr val="tx1">
                    <a:lumMod val="50000"/>
                    <a:lumOff val="50000"/>
                  </a:schemeClr>
                </a:solidFill>
                <a:latin typeface="+mj-lt"/>
              </a:rPr>
              <a:t>Márka</a:t>
            </a:r>
            <a:r>
              <a:rPr lang="hu-HU" altLang="hu-HU" sz="3200" dirty="0" smtClean="0">
                <a:solidFill>
                  <a:schemeClr val="tx1">
                    <a:lumMod val="50000"/>
                    <a:lumOff val="50000"/>
                  </a:schemeClr>
                </a:solidFill>
                <a:latin typeface="+mj-lt"/>
              </a:rPr>
              <a:t>: mit csinált és milyen áron?</a:t>
            </a:r>
          </a:p>
          <a:p>
            <a:pPr marL="0" indent="0">
              <a:buFont typeface="Wingdings" panose="05000000000000000000" pitchFamily="2" charset="2"/>
              <a:buNone/>
            </a:pPr>
            <a:r>
              <a:rPr lang="hu-HU" altLang="hu-HU" sz="3200" dirty="0">
                <a:solidFill>
                  <a:schemeClr val="tx1">
                    <a:lumMod val="50000"/>
                    <a:lumOff val="50000"/>
                  </a:schemeClr>
                </a:solidFill>
                <a:latin typeface="+mj-lt"/>
              </a:rPr>
              <a:t>e</a:t>
            </a:r>
            <a:r>
              <a:rPr lang="hu-HU" altLang="hu-HU" sz="3200" dirty="0" smtClean="0">
                <a:solidFill>
                  <a:schemeClr val="tx1">
                    <a:lumMod val="50000"/>
                    <a:lumOff val="50000"/>
                  </a:schemeClr>
                </a:solidFill>
                <a:latin typeface="+mj-lt"/>
              </a:rPr>
              <a:t>lérés</a:t>
            </a:r>
            <a:r>
              <a:rPr lang="en-GB" altLang="hu-HU" sz="3200" dirty="0" smtClean="0">
                <a:solidFill>
                  <a:schemeClr val="tx1">
                    <a:lumMod val="50000"/>
                    <a:lumOff val="50000"/>
                  </a:schemeClr>
                </a:solidFill>
                <a:latin typeface="+mj-lt"/>
              </a:rPr>
              <a:t>, </a:t>
            </a:r>
            <a:r>
              <a:rPr lang="hu-HU" altLang="hu-HU" sz="3200" dirty="0" smtClean="0">
                <a:solidFill>
                  <a:schemeClr val="tx1">
                    <a:lumMod val="50000"/>
                    <a:lumOff val="50000"/>
                  </a:schemeClr>
                </a:solidFill>
                <a:latin typeface="+mj-lt"/>
              </a:rPr>
              <a:t>megjelenés</a:t>
            </a:r>
            <a:r>
              <a:rPr lang="en-GB" altLang="hu-HU" sz="3200" dirty="0" smtClean="0">
                <a:solidFill>
                  <a:schemeClr val="tx1">
                    <a:lumMod val="50000"/>
                    <a:lumOff val="50000"/>
                  </a:schemeClr>
                </a:solidFill>
                <a:latin typeface="+mj-lt"/>
              </a:rPr>
              <a:t>, </a:t>
            </a:r>
            <a:r>
              <a:rPr lang="hu-HU" altLang="hu-HU" sz="3200" dirty="0" smtClean="0">
                <a:solidFill>
                  <a:schemeClr val="tx1">
                    <a:lumMod val="50000"/>
                    <a:lumOff val="50000"/>
                  </a:schemeClr>
                </a:solidFill>
                <a:latin typeface="+mj-lt"/>
              </a:rPr>
              <a:t>gyakoriság</a:t>
            </a:r>
            <a:r>
              <a:rPr lang="en-GB" altLang="hu-HU" sz="3200" dirty="0" smtClean="0">
                <a:solidFill>
                  <a:schemeClr val="tx1">
                    <a:lumMod val="50000"/>
                    <a:lumOff val="50000"/>
                  </a:schemeClr>
                </a:solidFill>
                <a:latin typeface="+mj-lt"/>
              </a:rPr>
              <a:t>, CPM, CPC </a:t>
            </a:r>
            <a:r>
              <a:rPr lang="en-GB" altLang="hu-HU" sz="3200" dirty="0" err="1" smtClean="0">
                <a:solidFill>
                  <a:schemeClr val="tx1">
                    <a:lumMod val="50000"/>
                    <a:lumOff val="50000"/>
                  </a:schemeClr>
                </a:solidFill>
                <a:latin typeface="+mj-lt"/>
              </a:rPr>
              <a:t>stb</a:t>
            </a:r>
            <a:r>
              <a:rPr lang="en-GB" altLang="hu-HU" sz="3200" dirty="0" smtClean="0">
                <a:solidFill>
                  <a:schemeClr val="tx1">
                    <a:lumMod val="50000"/>
                    <a:lumOff val="50000"/>
                  </a:schemeClr>
                </a:solidFill>
                <a:latin typeface="+mj-lt"/>
              </a:rPr>
              <a:t>.</a:t>
            </a:r>
            <a:endParaRPr lang="hu-HU" altLang="hu-HU" sz="3200" dirty="0" smtClean="0">
              <a:solidFill>
                <a:schemeClr val="tx1">
                  <a:lumMod val="50000"/>
                  <a:lumOff val="50000"/>
                </a:schemeClr>
              </a:solidFill>
              <a:latin typeface="+mj-lt"/>
            </a:endParaRPr>
          </a:p>
        </p:txBody>
      </p:sp>
      <p:sp>
        <p:nvSpPr>
          <p:cNvPr id="108548" name="Content Placeholder 2"/>
          <p:cNvSpPr txBox="1">
            <a:spLocks/>
          </p:cNvSpPr>
          <p:nvPr/>
        </p:nvSpPr>
        <p:spPr bwMode="auto">
          <a:xfrm>
            <a:off x="3352800" y="1"/>
            <a:ext cx="5791200" cy="3861047"/>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257300" indent="-3429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buFont typeface="Wingdings" panose="05000000000000000000" pitchFamily="2" charset="2"/>
              <a:buNone/>
            </a:pPr>
            <a:endParaRPr lang="en-US" altLang="hu-HU" sz="3600"/>
          </a:p>
        </p:txBody>
      </p:sp>
      <p:pic>
        <p:nvPicPr>
          <p:cNvPr id="108549" name="Picture 2" descr="http://www.clker.com/cliparts/I/S/A/8/y/9/black-arrows-h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69041">
            <a:off x="801688" y="1873250"/>
            <a:ext cx="25908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879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6" descr="http://previews.123rf.com/images/maxxyustas/maxxyustas1104/maxxyustas110400124/9353146-conceptual-image-of-strategy-crossword-fromblocks-with-letters-3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2562960"/>
            <a:ext cx="30607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artalom helye 1"/>
          <p:cNvSpPr>
            <a:spLocks noGrp="1"/>
          </p:cNvSpPr>
          <p:nvPr>
            <p:ph idx="1"/>
          </p:nvPr>
        </p:nvSpPr>
        <p:spPr>
          <a:xfrm>
            <a:off x="171450" y="1447742"/>
            <a:ext cx="6704806" cy="4525963"/>
          </a:xfrm>
        </p:spPr>
        <p:txBody>
          <a:bodyPr/>
          <a:lstStyle/>
          <a:p>
            <a:pPr eaLnBrk="1" hangingPunct="1">
              <a:buFont typeface="Arial" panose="020B0604020202020204" pitchFamily="34" charset="0"/>
              <a:buChar char="•"/>
            </a:pPr>
            <a:r>
              <a:rPr lang="hu-HU" altLang="hu-HU" sz="2800" dirty="0" smtClean="0">
                <a:solidFill>
                  <a:schemeClr val="tx1">
                    <a:lumMod val="50000"/>
                    <a:lumOff val="50000"/>
                  </a:schemeClr>
                </a:solidFill>
                <a:latin typeface="+mj-lt"/>
              </a:rPr>
              <a:t>A szervezet léte, fennmaradása, fejlődése szempontjából fontos, lényeges döntésekre koncentrál</a:t>
            </a:r>
          </a:p>
          <a:p>
            <a:pPr eaLnBrk="1" hangingPunct="1">
              <a:buFont typeface="Arial" panose="020B0604020202020204" pitchFamily="34" charset="0"/>
              <a:buChar char="•"/>
            </a:pPr>
            <a:r>
              <a:rPr lang="hu-HU" altLang="hu-HU" sz="2800" dirty="0" smtClean="0">
                <a:solidFill>
                  <a:schemeClr val="tx1">
                    <a:lumMod val="50000"/>
                    <a:lumOff val="50000"/>
                  </a:schemeClr>
                </a:solidFill>
                <a:latin typeface="+mj-lt"/>
              </a:rPr>
              <a:t>Hosszabb időtávra tekint előre, távlatos – a napi döntéseket és cselekvéseket a távlati célokhoz igazítja</a:t>
            </a:r>
          </a:p>
          <a:p>
            <a:pPr eaLnBrk="1" hangingPunct="1">
              <a:buFont typeface="Arial" panose="020B0604020202020204" pitchFamily="34" charset="0"/>
              <a:buChar char="•"/>
            </a:pPr>
            <a:r>
              <a:rPr lang="hu-HU" altLang="hu-HU" sz="2800" dirty="0" smtClean="0">
                <a:solidFill>
                  <a:schemeClr val="tx1">
                    <a:lumMod val="50000"/>
                    <a:lumOff val="50000"/>
                  </a:schemeClr>
                </a:solidFill>
                <a:latin typeface="+mj-lt"/>
              </a:rPr>
              <a:t>A szervezetet és környezetét </a:t>
            </a:r>
            <a:br>
              <a:rPr lang="hu-HU" altLang="hu-HU" sz="2800" dirty="0" smtClean="0">
                <a:solidFill>
                  <a:schemeClr val="tx1">
                    <a:lumMod val="50000"/>
                    <a:lumOff val="50000"/>
                  </a:schemeClr>
                </a:solidFill>
                <a:latin typeface="+mj-lt"/>
              </a:rPr>
            </a:br>
            <a:r>
              <a:rPr lang="hu-HU" altLang="hu-HU" sz="2800" dirty="0" smtClean="0">
                <a:solidFill>
                  <a:schemeClr val="tx1">
                    <a:lumMod val="50000"/>
                    <a:lumOff val="50000"/>
                  </a:schemeClr>
                </a:solidFill>
                <a:latin typeface="+mj-lt"/>
              </a:rPr>
              <a:t>komplex rendszerként kezeli</a:t>
            </a:r>
          </a:p>
          <a:p>
            <a:pPr>
              <a:buFont typeface="Arial" panose="020B0604020202020204" pitchFamily="34" charset="0"/>
              <a:buChar char="•"/>
            </a:pPr>
            <a:endParaRPr lang="hu-HU" altLang="hu-HU" sz="2800" dirty="0" smtClean="0">
              <a:solidFill>
                <a:schemeClr val="tx1">
                  <a:lumMod val="50000"/>
                  <a:lumOff val="50000"/>
                </a:schemeClr>
              </a:solidFill>
              <a:latin typeface="+mj-lt"/>
            </a:endParaRPr>
          </a:p>
        </p:txBody>
      </p:sp>
      <p:sp>
        <p:nvSpPr>
          <p:cNvPr id="3" name="Cím 2"/>
          <p:cNvSpPr>
            <a:spLocks noGrp="1"/>
          </p:cNvSpPr>
          <p:nvPr>
            <p:ph type="title"/>
          </p:nvPr>
        </p:nvSpPr>
        <p:spPr/>
        <p:txBody>
          <a:bodyPr/>
          <a:lstStyle/>
          <a:p>
            <a:pPr>
              <a:defRPr/>
            </a:pPr>
            <a:r>
              <a:rPr lang="hu-HU" altLang="hu-HU" dirty="0">
                <a:latin typeface="+mj-lt"/>
              </a:rPr>
              <a:t>Stratégiai gondolkodásmód</a:t>
            </a:r>
            <a:endParaRPr lang="hu-HU" dirty="0">
              <a:latin typeface="+mj-lt"/>
            </a:endParaRPr>
          </a:p>
        </p:txBody>
      </p:sp>
    </p:spTree>
    <p:extLst>
      <p:ext uri="{BB962C8B-B14F-4D97-AF65-F5344CB8AC3E}">
        <p14:creationId xmlns:p14="http://schemas.microsoft.com/office/powerpoint/2010/main" val="2373098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600200" y="1371600"/>
          <a:ext cx="73152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0595" name="Content Placeholder 5"/>
          <p:cNvSpPr>
            <a:spLocks noGrp="1"/>
          </p:cNvSpPr>
          <p:nvPr>
            <p:ph idx="1"/>
          </p:nvPr>
        </p:nvSpPr>
        <p:spPr>
          <a:xfrm>
            <a:off x="457200" y="2780928"/>
            <a:ext cx="8229600" cy="4525963"/>
          </a:xfrm>
        </p:spPr>
        <p:txBody>
          <a:bodyPr anchor="ctr"/>
          <a:lstStyle/>
          <a:p>
            <a:pPr marL="0" indent="0">
              <a:buFont typeface="Wingdings" panose="05000000000000000000" pitchFamily="2" charset="2"/>
              <a:buNone/>
            </a:pPr>
            <a:r>
              <a:rPr lang="hu-HU" altLang="hu-HU" sz="3200" b="1" dirty="0" smtClean="0">
                <a:solidFill>
                  <a:schemeClr val="tx1">
                    <a:lumMod val="50000"/>
                    <a:lumOff val="50000"/>
                  </a:schemeClr>
                </a:solidFill>
                <a:latin typeface="+mj-lt"/>
              </a:rPr>
              <a:t>Fogyasztók</a:t>
            </a:r>
            <a:r>
              <a:rPr lang="hu-HU" altLang="hu-HU" sz="3200" dirty="0" smtClean="0">
                <a:solidFill>
                  <a:schemeClr val="tx1">
                    <a:lumMod val="50000"/>
                    <a:lumOff val="50000"/>
                  </a:schemeClr>
                </a:solidFill>
                <a:latin typeface="+mj-lt"/>
              </a:rPr>
              <a:t>: mit gondolnak és éreznek?</a:t>
            </a:r>
          </a:p>
          <a:p>
            <a:pPr marL="0" indent="0">
              <a:buFont typeface="Wingdings" panose="05000000000000000000" pitchFamily="2" charset="2"/>
              <a:buNone/>
            </a:pPr>
            <a:r>
              <a:rPr lang="hu-HU" altLang="hu-HU" sz="3200" dirty="0">
                <a:solidFill>
                  <a:schemeClr val="tx1">
                    <a:lumMod val="50000"/>
                    <a:lumOff val="50000"/>
                  </a:schemeClr>
                </a:solidFill>
                <a:latin typeface="+mj-lt"/>
              </a:rPr>
              <a:t>t</a:t>
            </a:r>
            <a:r>
              <a:rPr lang="hu-HU" altLang="hu-HU" sz="3200" dirty="0" smtClean="0">
                <a:solidFill>
                  <a:schemeClr val="tx1">
                    <a:lumMod val="50000"/>
                    <a:lumOff val="50000"/>
                  </a:schemeClr>
                </a:solidFill>
                <a:latin typeface="+mj-lt"/>
              </a:rPr>
              <a:t>ámogatott márkaismertség, online reklámismertség, üzenet azonosítás, márkapreferencia, vásárlási szándék stb.</a:t>
            </a:r>
          </a:p>
        </p:txBody>
      </p:sp>
      <p:sp>
        <p:nvSpPr>
          <p:cNvPr id="110596" name="Content Placeholder 2"/>
          <p:cNvSpPr txBox="1">
            <a:spLocks/>
          </p:cNvSpPr>
          <p:nvPr/>
        </p:nvSpPr>
        <p:spPr bwMode="auto">
          <a:xfrm>
            <a:off x="5334000" y="1255713"/>
            <a:ext cx="3810000" cy="2461319"/>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257300" indent="-3429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buFont typeface="Wingdings" panose="05000000000000000000" pitchFamily="2" charset="2"/>
              <a:buNone/>
            </a:pPr>
            <a:endParaRPr lang="en-US" altLang="hu-HU" sz="3600"/>
          </a:p>
        </p:txBody>
      </p:sp>
      <p:pic>
        <p:nvPicPr>
          <p:cNvPr id="110597" name="Picture 2" descr="http://www.clker.com/cliparts/I/S/A/8/y/9/black-arrows-h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69041">
            <a:off x="3027735" y="1840298"/>
            <a:ext cx="2155361" cy="211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Content Placeholder 2"/>
          <p:cNvSpPr txBox="1">
            <a:spLocks/>
          </p:cNvSpPr>
          <p:nvPr/>
        </p:nvSpPr>
        <p:spPr bwMode="auto">
          <a:xfrm>
            <a:off x="1447800" y="1255713"/>
            <a:ext cx="1905000" cy="1804987"/>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257300" indent="-3429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buFont typeface="Wingdings" panose="05000000000000000000" pitchFamily="2" charset="2"/>
              <a:buNone/>
            </a:pPr>
            <a:endParaRPr lang="en-US" altLang="hu-HU" sz="3600"/>
          </a:p>
        </p:txBody>
      </p:sp>
    </p:spTree>
    <p:extLst>
      <p:ext uri="{BB962C8B-B14F-4D97-AF65-F5344CB8AC3E}">
        <p14:creationId xmlns:p14="http://schemas.microsoft.com/office/powerpoint/2010/main" val="717591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600200" y="1371600"/>
          <a:ext cx="73152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43" name="Content Placeholder 5"/>
          <p:cNvSpPr>
            <a:spLocks noGrp="1"/>
          </p:cNvSpPr>
          <p:nvPr>
            <p:ph idx="1"/>
          </p:nvPr>
        </p:nvSpPr>
        <p:spPr>
          <a:xfrm>
            <a:off x="457200" y="4221088"/>
            <a:ext cx="8229600" cy="1905075"/>
          </a:xfrm>
        </p:spPr>
        <p:txBody>
          <a:bodyPr anchor="ctr"/>
          <a:lstStyle/>
          <a:p>
            <a:pPr marL="0" indent="0">
              <a:buFont typeface="Wingdings" panose="05000000000000000000" pitchFamily="2" charset="2"/>
              <a:buNone/>
            </a:pPr>
            <a:r>
              <a:rPr lang="hu-HU" altLang="hu-HU" sz="3200" b="1" dirty="0" smtClean="0">
                <a:solidFill>
                  <a:schemeClr val="tx1">
                    <a:lumMod val="50000"/>
                    <a:lumOff val="50000"/>
                  </a:schemeClr>
                </a:solidFill>
                <a:latin typeface="Arial (Címsorok)"/>
                <a:cs typeface="Arabic Typesetting" panose="03020402040406030203" pitchFamily="66" charset="-78"/>
              </a:rPr>
              <a:t>Fogyasztók</a:t>
            </a:r>
            <a:r>
              <a:rPr lang="hu-HU" altLang="hu-HU" sz="3200" dirty="0" smtClean="0">
                <a:solidFill>
                  <a:schemeClr val="tx1">
                    <a:lumMod val="50000"/>
                    <a:lumOff val="50000"/>
                  </a:schemeClr>
                </a:solidFill>
                <a:latin typeface="Arial (Címsorok)"/>
                <a:cs typeface="Arabic Typesetting" panose="03020402040406030203" pitchFamily="66" charset="-78"/>
              </a:rPr>
              <a:t>: mit tesznek?</a:t>
            </a:r>
          </a:p>
          <a:p>
            <a:pPr marL="0" indent="0">
              <a:buFont typeface="Wingdings" panose="05000000000000000000" pitchFamily="2" charset="2"/>
              <a:buNone/>
            </a:pPr>
            <a:r>
              <a:rPr lang="hu-HU" altLang="hu-HU" sz="3200" dirty="0" smtClean="0">
                <a:solidFill>
                  <a:schemeClr val="tx1">
                    <a:lumMod val="50000"/>
                    <a:lumOff val="50000"/>
                  </a:schemeClr>
                </a:solidFill>
                <a:latin typeface="Arial (Címsorok)"/>
                <a:cs typeface="Arabic Typesetting" panose="03020402040406030203" pitchFamily="66" charset="-78"/>
              </a:rPr>
              <a:t>Párbeszédek, kattintások, letöltések, </a:t>
            </a:r>
            <a:r>
              <a:rPr lang="hu-HU" altLang="hu-HU" sz="3200" dirty="0" err="1" smtClean="0">
                <a:solidFill>
                  <a:schemeClr val="tx1">
                    <a:lumMod val="50000"/>
                    <a:lumOff val="50000"/>
                  </a:schemeClr>
                </a:solidFill>
                <a:latin typeface="Arial (Címsorok)"/>
                <a:cs typeface="Arabic Typesetting" panose="03020402040406030203" pitchFamily="66" charset="-78"/>
              </a:rPr>
              <a:t>ebolt</a:t>
            </a:r>
            <a:r>
              <a:rPr lang="hu-HU" altLang="hu-HU" sz="3200" dirty="0" smtClean="0">
                <a:solidFill>
                  <a:schemeClr val="tx1">
                    <a:lumMod val="50000"/>
                    <a:lumOff val="50000"/>
                  </a:schemeClr>
                </a:solidFill>
                <a:latin typeface="Arial (Címsorok)"/>
                <a:cs typeface="Arabic Typesetting" panose="03020402040406030203" pitchFamily="66" charset="-78"/>
              </a:rPr>
              <a:t> látogatások, </a:t>
            </a:r>
            <a:r>
              <a:rPr lang="hu-HU" altLang="hu-HU" sz="3200" dirty="0" err="1" smtClean="0">
                <a:solidFill>
                  <a:schemeClr val="tx1">
                    <a:lumMod val="50000"/>
                    <a:lumOff val="50000"/>
                  </a:schemeClr>
                </a:solidFill>
                <a:latin typeface="Arial (Címsorok)"/>
                <a:cs typeface="Arabic Typesetting" panose="03020402040406030203" pitchFamily="66" charset="-78"/>
              </a:rPr>
              <a:t>word</a:t>
            </a:r>
            <a:r>
              <a:rPr lang="hu-HU" altLang="hu-HU" sz="3200" dirty="0" smtClean="0">
                <a:solidFill>
                  <a:schemeClr val="tx1">
                    <a:lumMod val="50000"/>
                    <a:lumOff val="50000"/>
                  </a:schemeClr>
                </a:solidFill>
                <a:latin typeface="Arial (Címsorok)"/>
                <a:cs typeface="Arabic Typesetting" panose="03020402040406030203" pitchFamily="66" charset="-78"/>
              </a:rPr>
              <a:t> of </a:t>
            </a:r>
            <a:r>
              <a:rPr lang="hu-HU" altLang="hu-HU" sz="3200" dirty="0" err="1" smtClean="0">
                <a:solidFill>
                  <a:schemeClr val="tx1">
                    <a:lumMod val="50000"/>
                    <a:lumOff val="50000"/>
                  </a:schemeClr>
                </a:solidFill>
                <a:latin typeface="Arial (Címsorok)"/>
                <a:cs typeface="Arabic Typesetting" panose="03020402040406030203" pitchFamily="66" charset="-78"/>
              </a:rPr>
              <a:t>mouth</a:t>
            </a:r>
            <a:r>
              <a:rPr lang="hu-HU" altLang="hu-HU" sz="3200" dirty="0" smtClean="0">
                <a:solidFill>
                  <a:schemeClr val="tx1">
                    <a:lumMod val="50000"/>
                    <a:lumOff val="50000"/>
                  </a:schemeClr>
                </a:solidFill>
                <a:latin typeface="Arial (Címsorok)"/>
                <a:cs typeface="Arabic Typesetting" panose="03020402040406030203" pitchFamily="66" charset="-78"/>
              </a:rPr>
              <a:t>, keresések, konverzió stb.</a:t>
            </a:r>
          </a:p>
        </p:txBody>
      </p:sp>
      <p:sp>
        <p:nvSpPr>
          <p:cNvPr id="112644" name="Content Placeholder 2"/>
          <p:cNvSpPr txBox="1">
            <a:spLocks/>
          </p:cNvSpPr>
          <p:nvPr/>
        </p:nvSpPr>
        <p:spPr bwMode="auto">
          <a:xfrm>
            <a:off x="7239000" y="1243013"/>
            <a:ext cx="1905000" cy="3369478"/>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257300" indent="-3429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buFont typeface="Wingdings" panose="05000000000000000000" pitchFamily="2" charset="2"/>
              <a:buNone/>
            </a:pPr>
            <a:endParaRPr lang="en-US" altLang="hu-HU" sz="3600"/>
          </a:p>
        </p:txBody>
      </p:sp>
      <p:pic>
        <p:nvPicPr>
          <p:cNvPr id="112645" name="Picture 2" descr="http://www.clker.com/cliparts/I/S/A/8/y/9/black-arrows-h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69041">
            <a:off x="4851585" y="1853350"/>
            <a:ext cx="2327839" cy="22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Content Placeholder 2"/>
          <p:cNvSpPr txBox="1">
            <a:spLocks/>
          </p:cNvSpPr>
          <p:nvPr/>
        </p:nvSpPr>
        <p:spPr bwMode="auto">
          <a:xfrm>
            <a:off x="1447800" y="1255713"/>
            <a:ext cx="3886200" cy="1804987"/>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257300" indent="-3429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buFont typeface="Wingdings" panose="05000000000000000000" pitchFamily="2" charset="2"/>
              <a:buNone/>
            </a:pPr>
            <a:endParaRPr lang="en-US" altLang="hu-HU" sz="3600"/>
          </a:p>
        </p:txBody>
      </p:sp>
    </p:spTree>
    <p:extLst>
      <p:ext uri="{BB962C8B-B14F-4D97-AF65-F5344CB8AC3E}">
        <p14:creationId xmlns:p14="http://schemas.microsoft.com/office/powerpoint/2010/main" val="2071306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600200" y="1371600"/>
          <a:ext cx="73152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4691" name="Content Placeholder 5"/>
          <p:cNvSpPr>
            <a:spLocks noGrp="1"/>
          </p:cNvSpPr>
          <p:nvPr>
            <p:ph idx="1"/>
          </p:nvPr>
        </p:nvSpPr>
        <p:spPr>
          <a:xfrm>
            <a:off x="457200" y="4149080"/>
            <a:ext cx="8229600" cy="1977083"/>
          </a:xfrm>
        </p:spPr>
        <p:txBody>
          <a:bodyPr anchor="ctr"/>
          <a:lstStyle/>
          <a:p>
            <a:pPr marL="0" indent="0">
              <a:buFont typeface="Wingdings" panose="05000000000000000000" pitchFamily="2" charset="2"/>
              <a:buNone/>
            </a:pPr>
            <a:r>
              <a:rPr lang="hu-HU" altLang="hu-HU" sz="3200" b="1" dirty="0" smtClean="0">
                <a:solidFill>
                  <a:schemeClr val="tx1">
                    <a:lumMod val="50000"/>
                    <a:lumOff val="50000"/>
                  </a:schemeClr>
                </a:solidFill>
                <a:latin typeface="+mj-lt"/>
              </a:rPr>
              <a:t>Tényleges üzleti eredmények </a:t>
            </a:r>
          </a:p>
          <a:p>
            <a:pPr marL="0" indent="0">
              <a:buFont typeface="Wingdings" panose="05000000000000000000" pitchFamily="2" charset="2"/>
              <a:buNone/>
            </a:pPr>
            <a:r>
              <a:rPr lang="hu-HU" altLang="hu-HU" sz="3200" dirty="0" smtClean="0">
                <a:solidFill>
                  <a:schemeClr val="tx1">
                    <a:lumMod val="50000"/>
                    <a:lumOff val="50000"/>
                  </a:schemeClr>
                </a:solidFill>
                <a:latin typeface="+mj-lt"/>
              </a:rPr>
              <a:t>Eladások, piaci részesedés, megrendelések, új fogyasztók, profit stb.</a:t>
            </a:r>
          </a:p>
        </p:txBody>
      </p:sp>
      <p:pic>
        <p:nvPicPr>
          <p:cNvPr id="114692" name="Picture 2" descr="http://www.clker.com/cliparts/I/S/A/8/y/9/black-arrows-h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69041">
            <a:off x="6513513" y="1873250"/>
            <a:ext cx="25908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Content Placeholder 2"/>
          <p:cNvSpPr txBox="1">
            <a:spLocks/>
          </p:cNvSpPr>
          <p:nvPr/>
        </p:nvSpPr>
        <p:spPr bwMode="auto">
          <a:xfrm>
            <a:off x="1447800" y="1255713"/>
            <a:ext cx="5715000" cy="1804987"/>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257300" indent="-3429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buFont typeface="Wingdings" panose="05000000000000000000" pitchFamily="2" charset="2"/>
              <a:buNone/>
            </a:pPr>
            <a:endParaRPr lang="en-US" altLang="hu-HU" sz="3600"/>
          </a:p>
        </p:txBody>
      </p:sp>
    </p:spTree>
    <p:extLst>
      <p:ext uri="{BB962C8B-B14F-4D97-AF65-F5344CB8AC3E}">
        <p14:creationId xmlns:p14="http://schemas.microsoft.com/office/powerpoint/2010/main" val="4279880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ontent Placeholder 3"/>
          <p:cNvSpPr>
            <a:spLocks noGrp="1"/>
          </p:cNvSpPr>
          <p:nvPr>
            <p:ph idx="1"/>
          </p:nvPr>
        </p:nvSpPr>
        <p:spPr>
          <a:xfrm>
            <a:off x="395536" y="692696"/>
            <a:ext cx="8229600" cy="4525963"/>
          </a:xfrm>
        </p:spPr>
        <p:txBody>
          <a:bodyPr anchor="ctr"/>
          <a:lstStyle/>
          <a:p>
            <a:pPr marL="0" indent="0" algn="ctr">
              <a:buFont typeface="Wingdings" panose="05000000000000000000" pitchFamily="2" charset="2"/>
              <a:buNone/>
            </a:pPr>
            <a:r>
              <a:rPr lang="en-US" altLang="hu-HU" sz="4400" dirty="0" err="1" smtClean="0">
                <a:solidFill>
                  <a:schemeClr val="tx1">
                    <a:lumMod val="50000"/>
                    <a:lumOff val="50000"/>
                  </a:schemeClr>
                </a:solidFill>
                <a:latin typeface="+mj-lt"/>
              </a:rPr>
              <a:t>Akkor</a:t>
            </a:r>
            <a:r>
              <a:rPr lang="en-US" altLang="hu-HU" sz="4400" dirty="0" smtClean="0">
                <a:solidFill>
                  <a:schemeClr val="tx1">
                    <a:lumMod val="50000"/>
                    <a:lumOff val="50000"/>
                  </a:schemeClr>
                </a:solidFill>
                <a:latin typeface="+mj-lt"/>
              </a:rPr>
              <a:t> </a:t>
            </a:r>
            <a:r>
              <a:rPr lang="en-US" altLang="hu-HU" sz="4400" dirty="0" err="1" smtClean="0">
                <a:solidFill>
                  <a:schemeClr val="tx1">
                    <a:lumMod val="50000"/>
                    <a:lumOff val="50000"/>
                  </a:schemeClr>
                </a:solidFill>
                <a:latin typeface="+mj-lt"/>
              </a:rPr>
              <a:t>tudunk</a:t>
            </a:r>
            <a:r>
              <a:rPr lang="en-US" altLang="hu-HU" sz="4400" dirty="0" smtClean="0">
                <a:solidFill>
                  <a:schemeClr val="tx1">
                    <a:lumMod val="50000"/>
                    <a:lumOff val="50000"/>
                  </a:schemeClr>
                </a:solidFill>
                <a:latin typeface="+mj-lt"/>
              </a:rPr>
              <a:t> </a:t>
            </a:r>
            <a:r>
              <a:rPr lang="en-US" altLang="hu-HU" sz="4400" dirty="0" err="1" smtClean="0">
                <a:solidFill>
                  <a:schemeClr val="tx1">
                    <a:lumMod val="50000"/>
                    <a:lumOff val="50000"/>
                  </a:schemeClr>
                </a:solidFill>
                <a:latin typeface="+mj-lt"/>
              </a:rPr>
              <a:t>értékelni</a:t>
            </a:r>
            <a:r>
              <a:rPr lang="en-US" altLang="hu-HU" sz="4400" dirty="0" smtClean="0">
                <a:solidFill>
                  <a:schemeClr val="tx1">
                    <a:lumMod val="50000"/>
                    <a:lumOff val="50000"/>
                  </a:schemeClr>
                </a:solidFill>
                <a:latin typeface="+mj-lt"/>
              </a:rPr>
              <a:t>, ha </a:t>
            </a:r>
            <a:r>
              <a:rPr lang="en-US" altLang="hu-HU" sz="4400" dirty="0" err="1" smtClean="0">
                <a:solidFill>
                  <a:schemeClr val="tx1">
                    <a:lumMod val="50000"/>
                    <a:lumOff val="50000"/>
                  </a:schemeClr>
                </a:solidFill>
                <a:latin typeface="+mj-lt"/>
              </a:rPr>
              <a:t>mértünk</a:t>
            </a:r>
            <a:r>
              <a:rPr lang="en-US" altLang="hu-HU" sz="4400" dirty="0" smtClean="0">
                <a:solidFill>
                  <a:schemeClr val="tx1">
                    <a:lumMod val="50000"/>
                    <a:lumOff val="50000"/>
                  </a:schemeClr>
                </a:solidFill>
                <a:latin typeface="+mj-lt"/>
              </a:rPr>
              <a:t> is.</a:t>
            </a:r>
          </a:p>
        </p:txBody>
      </p:sp>
    </p:spTree>
    <p:extLst>
      <p:ext uri="{BB962C8B-B14F-4D97-AF65-F5344CB8AC3E}">
        <p14:creationId xmlns:p14="http://schemas.microsoft.com/office/powerpoint/2010/main" val="335497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smtClean="0">
                <a:latin typeface="+mj-lt"/>
                <a:ea typeface="ＭＳ Ｐゴシック" charset="0"/>
              </a:rPr>
              <a:t>A kampányok típusai</a:t>
            </a:r>
            <a:endParaRPr lang="hu-HU" dirty="0">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latin typeface="+mj-lt"/>
            </a:endParaRPr>
          </a:p>
        </p:txBody>
      </p:sp>
      <p:sp>
        <p:nvSpPr>
          <p:cNvPr id="3" name="TextBox 2"/>
          <p:cNvSpPr txBox="1"/>
          <p:nvPr/>
        </p:nvSpPr>
        <p:spPr>
          <a:xfrm>
            <a:off x="1958975" y="2414588"/>
            <a:ext cx="1845377" cy="461665"/>
          </a:xfrm>
          <a:prstGeom prst="rect">
            <a:avLst/>
          </a:prstGeom>
          <a:noFill/>
        </p:spPr>
        <p:txBody>
          <a:bodyPr wrap="none">
            <a:spAutoFit/>
          </a:bodyPr>
          <a:lstStyle/>
          <a:p>
            <a:pPr>
              <a:defRPr/>
            </a:pPr>
            <a:r>
              <a:rPr lang="en-US" sz="2400" b="1" dirty="0">
                <a:solidFill>
                  <a:schemeClr val="accent6"/>
                </a:solidFill>
                <a:latin typeface="+mj-lt"/>
                <a:ea typeface="ＭＳ Ｐゴシック" panose="020B0600070205080204" pitchFamily="34" charset="-128"/>
              </a:rPr>
              <a:t>BRANDING</a:t>
            </a:r>
          </a:p>
        </p:txBody>
      </p:sp>
      <p:sp>
        <p:nvSpPr>
          <p:cNvPr id="10" name="TextBox 9"/>
          <p:cNvSpPr txBox="1"/>
          <p:nvPr/>
        </p:nvSpPr>
        <p:spPr>
          <a:xfrm>
            <a:off x="4879975" y="2414588"/>
            <a:ext cx="3126177" cy="461665"/>
          </a:xfrm>
          <a:prstGeom prst="rect">
            <a:avLst/>
          </a:prstGeom>
          <a:noFill/>
        </p:spPr>
        <p:txBody>
          <a:bodyPr wrap="none">
            <a:spAutoFit/>
          </a:bodyPr>
          <a:lstStyle/>
          <a:p>
            <a:pPr>
              <a:defRPr/>
            </a:pPr>
            <a:r>
              <a:rPr lang="en-US" sz="2400" b="1" dirty="0">
                <a:solidFill>
                  <a:schemeClr val="accent5"/>
                </a:solidFill>
                <a:latin typeface="+mj-lt"/>
                <a:ea typeface="ＭＳ Ｐゴシック" panose="020B0600070205080204" pitchFamily="34" charset="-128"/>
              </a:rPr>
              <a:t>DIRECT RESPONSE</a:t>
            </a:r>
          </a:p>
        </p:txBody>
      </p:sp>
      <p:sp>
        <p:nvSpPr>
          <p:cNvPr id="118791" name="TextBox 4"/>
          <p:cNvSpPr txBox="1">
            <a:spLocks noChangeArrowheads="1"/>
          </p:cNvSpPr>
          <p:nvPr/>
        </p:nvSpPr>
        <p:spPr bwMode="auto">
          <a:xfrm rot="-5400000">
            <a:off x="-464651" y="3549541"/>
            <a:ext cx="16722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dirty="0">
                <a:solidFill>
                  <a:schemeClr val="tx1">
                    <a:lumMod val="50000"/>
                    <a:lumOff val="50000"/>
                  </a:schemeClr>
                </a:solidFill>
                <a:latin typeface="+mj-lt"/>
                <a:ea typeface="MS PGothic" panose="020B0600070205080204" pitchFamily="34" charset="-128"/>
              </a:rPr>
              <a:t>MÉDIA</a:t>
            </a:r>
            <a:endParaRPr lang="en-US" altLang="hu-HU" sz="4000" b="1" dirty="0">
              <a:solidFill>
                <a:schemeClr val="tx1">
                  <a:lumMod val="50000"/>
                  <a:lumOff val="50000"/>
                </a:schemeClr>
              </a:solidFill>
              <a:latin typeface="+mj-lt"/>
              <a:ea typeface="MS PGothic" panose="020B0600070205080204" pitchFamily="34" charset="-128"/>
            </a:endParaRPr>
          </a:p>
        </p:txBody>
      </p:sp>
      <p:sp>
        <p:nvSpPr>
          <p:cNvPr id="118792" name="TextBox 6"/>
          <p:cNvSpPr txBox="1">
            <a:spLocks noChangeArrowheads="1"/>
          </p:cNvSpPr>
          <p:nvPr/>
        </p:nvSpPr>
        <p:spPr bwMode="auto">
          <a:xfrm>
            <a:off x="811213" y="3216133"/>
            <a:ext cx="38973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látogatott</a:t>
            </a:r>
            <a:r>
              <a:rPr lang="en-US" altLang="hu-HU" sz="4400" dirty="0">
                <a:solidFill>
                  <a:schemeClr val="tx1">
                    <a:lumMod val="50000"/>
                    <a:lumOff val="50000"/>
                  </a:schemeClr>
                </a:solidFill>
                <a:latin typeface="+mj-lt"/>
                <a:ea typeface="MS PGothic" panose="020B0600070205080204" pitchFamily="34" charset="-128"/>
              </a:rPr>
              <a:t>, </a:t>
            </a:r>
            <a:r>
              <a:rPr lang="en-US" altLang="hu-HU" sz="4400" dirty="0" err="1">
                <a:solidFill>
                  <a:schemeClr val="tx1">
                    <a:lumMod val="50000"/>
                    <a:lumOff val="50000"/>
                  </a:schemeClr>
                </a:solidFill>
                <a:latin typeface="+mj-lt"/>
                <a:ea typeface="MS PGothic" panose="020B0600070205080204" pitchFamily="34" charset="-128"/>
              </a:rPr>
              <a:t>minőségi</a:t>
            </a:r>
            <a:endParaRPr lang="en-US" altLang="hu-HU" sz="4400" dirty="0">
              <a:solidFill>
                <a:schemeClr val="tx1">
                  <a:lumMod val="50000"/>
                  <a:lumOff val="50000"/>
                </a:schemeClr>
              </a:solidFill>
              <a:latin typeface="+mj-lt"/>
              <a:ea typeface="MS PGothic" panose="020B0600070205080204" pitchFamily="34" charset="-128"/>
            </a:endParaRPr>
          </a:p>
        </p:txBody>
      </p:sp>
      <p:sp>
        <p:nvSpPr>
          <p:cNvPr id="118793" name="TextBox 11"/>
          <p:cNvSpPr txBox="1">
            <a:spLocks noChangeArrowheads="1"/>
          </p:cNvSpPr>
          <p:nvPr/>
        </p:nvSpPr>
        <p:spPr bwMode="auto">
          <a:xfrm>
            <a:off x="4636715" y="3209855"/>
            <a:ext cx="38957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releváns</a:t>
            </a:r>
            <a:r>
              <a:rPr lang="en-US" altLang="hu-HU" sz="4400" dirty="0">
                <a:solidFill>
                  <a:schemeClr val="tx1">
                    <a:lumMod val="50000"/>
                    <a:lumOff val="50000"/>
                  </a:schemeClr>
                </a:solidFill>
                <a:latin typeface="+mj-lt"/>
                <a:ea typeface="MS PGothic" panose="020B0600070205080204" pitchFamily="34" charset="-128"/>
              </a:rPr>
              <a:t>, </a:t>
            </a:r>
            <a:r>
              <a:rPr lang="en-US" altLang="hu-HU" sz="4400" dirty="0" err="1">
                <a:solidFill>
                  <a:schemeClr val="tx1">
                    <a:lumMod val="50000"/>
                    <a:lumOff val="50000"/>
                  </a:schemeClr>
                </a:solidFill>
                <a:latin typeface="+mj-lt"/>
                <a:ea typeface="MS PGothic" panose="020B0600070205080204" pitchFamily="34" charset="-128"/>
              </a:rPr>
              <a:t>hatékony</a:t>
            </a:r>
            <a:endParaRPr lang="en-US" altLang="hu-HU" sz="4400" dirty="0">
              <a:solidFill>
                <a:schemeClr val="tx1">
                  <a:lumMod val="50000"/>
                  <a:lumOff val="50000"/>
                </a:schemeClr>
              </a:solidFill>
              <a:latin typeface="+mj-lt"/>
              <a:ea typeface="MS PGothic" panose="020B0600070205080204" pitchFamily="34" charset="-128"/>
            </a:endParaRPr>
          </a:p>
        </p:txBody>
      </p:sp>
    </p:spTree>
    <p:extLst>
      <p:ext uri="{BB962C8B-B14F-4D97-AF65-F5344CB8AC3E}">
        <p14:creationId xmlns:p14="http://schemas.microsoft.com/office/powerpoint/2010/main" val="1969847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smtClean="0">
                <a:latin typeface="+mj-lt"/>
                <a:ea typeface="ＭＳ Ｐゴシック" charset="0"/>
              </a:rPr>
              <a:t>A kampányok típusai</a:t>
            </a:r>
            <a:endParaRPr lang="hu-HU" dirty="0">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endParaRPr>
          </a:p>
        </p:txBody>
      </p:sp>
      <p:sp>
        <p:nvSpPr>
          <p:cNvPr id="120837" name="TextBox 4"/>
          <p:cNvSpPr txBox="1">
            <a:spLocks noChangeArrowheads="1"/>
          </p:cNvSpPr>
          <p:nvPr/>
        </p:nvSpPr>
        <p:spPr bwMode="auto">
          <a:xfrm rot="-5400000">
            <a:off x="-464651" y="3549541"/>
            <a:ext cx="16722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dirty="0">
                <a:solidFill>
                  <a:schemeClr val="tx1">
                    <a:lumMod val="50000"/>
                    <a:lumOff val="50000"/>
                  </a:schemeClr>
                </a:solidFill>
                <a:latin typeface="+mj-lt"/>
                <a:ea typeface="MS PGothic" panose="020B0600070205080204" pitchFamily="34" charset="-128"/>
              </a:rPr>
              <a:t>MÉDIA</a:t>
            </a:r>
            <a:endParaRPr lang="en-US" altLang="hu-HU" sz="4000" b="1" dirty="0">
              <a:solidFill>
                <a:schemeClr val="tx1">
                  <a:lumMod val="50000"/>
                  <a:lumOff val="50000"/>
                </a:schemeClr>
              </a:solidFill>
              <a:latin typeface="+mj-lt"/>
              <a:ea typeface="MS PGothic" panose="020B0600070205080204" pitchFamily="34" charset="-128"/>
            </a:endParaRPr>
          </a:p>
        </p:txBody>
      </p:sp>
      <p:sp>
        <p:nvSpPr>
          <p:cNvPr id="120838" name="TextBox 11"/>
          <p:cNvSpPr txBox="1">
            <a:spLocks noChangeArrowheads="1"/>
          </p:cNvSpPr>
          <p:nvPr/>
        </p:nvSpPr>
        <p:spPr bwMode="auto">
          <a:xfrm>
            <a:off x="4801334" y="3338827"/>
            <a:ext cx="38957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sz="2800" dirty="0" err="1">
                <a:solidFill>
                  <a:schemeClr val="tx1">
                    <a:lumMod val="50000"/>
                    <a:lumOff val="50000"/>
                  </a:schemeClr>
                </a:solidFill>
                <a:latin typeface="+mj-lt"/>
                <a:ea typeface="MS PGothic" panose="020B0600070205080204" pitchFamily="34" charset="-128"/>
              </a:rPr>
              <a:t>kicsi-olcso-koltseghatekony.hu</a:t>
            </a:r>
            <a:endParaRPr lang="en-US" altLang="hu-HU" sz="2800" dirty="0">
              <a:solidFill>
                <a:schemeClr val="tx1">
                  <a:lumMod val="50000"/>
                  <a:lumOff val="50000"/>
                </a:schemeClr>
              </a:solidFill>
              <a:latin typeface="+mj-lt"/>
              <a:ea typeface="MS PGothic" panose="020B0600070205080204" pitchFamily="34" charset="-128"/>
            </a:endParaRPr>
          </a:p>
        </p:txBody>
      </p:sp>
      <p:pic>
        <p:nvPicPr>
          <p:cNvPr id="12083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879" y="3792715"/>
            <a:ext cx="1371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4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8062" y="2522360"/>
            <a:ext cx="1666875"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41"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9166" y="4305418"/>
            <a:ext cx="15240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42"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7" y="4941946"/>
            <a:ext cx="1349375"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43"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488" y="3157538"/>
            <a:ext cx="1878012"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349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smtClean="0">
                <a:latin typeface="+mj-lt"/>
                <a:ea typeface="ＭＳ Ｐゴシック" charset="0"/>
              </a:rPr>
              <a:t>A kampányok típusai</a:t>
            </a:r>
            <a:endParaRPr lang="hu-HU">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latin typeface="+mj-lt"/>
            </a:endParaRPr>
          </a:p>
        </p:txBody>
      </p:sp>
      <p:sp>
        <p:nvSpPr>
          <p:cNvPr id="122885" name="TextBox 4"/>
          <p:cNvSpPr txBox="1">
            <a:spLocks noChangeArrowheads="1"/>
          </p:cNvSpPr>
          <p:nvPr/>
        </p:nvSpPr>
        <p:spPr bwMode="auto">
          <a:xfrm rot="-5400000">
            <a:off x="-182522" y="3548747"/>
            <a:ext cx="1107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dirty="0">
                <a:solidFill>
                  <a:schemeClr val="tx1">
                    <a:lumMod val="50000"/>
                    <a:lumOff val="50000"/>
                  </a:schemeClr>
                </a:solidFill>
                <a:latin typeface="+mj-lt"/>
                <a:ea typeface="MS PGothic" panose="020B0600070205080204" pitchFamily="34" charset="-128"/>
              </a:rPr>
              <a:t>CÉL</a:t>
            </a:r>
            <a:endParaRPr lang="en-US" altLang="hu-HU" sz="4000" b="1" dirty="0">
              <a:solidFill>
                <a:schemeClr val="tx1">
                  <a:lumMod val="50000"/>
                  <a:lumOff val="50000"/>
                </a:schemeClr>
              </a:solidFill>
              <a:latin typeface="+mj-lt"/>
              <a:ea typeface="MS PGothic" panose="020B0600070205080204" pitchFamily="34" charset="-128"/>
            </a:endParaRPr>
          </a:p>
        </p:txBody>
      </p:sp>
      <p:sp>
        <p:nvSpPr>
          <p:cNvPr id="122886" name="TextBox 6"/>
          <p:cNvSpPr txBox="1">
            <a:spLocks noChangeArrowheads="1"/>
          </p:cNvSpPr>
          <p:nvPr/>
        </p:nvSpPr>
        <p:spPr bwMode="auto">
          <a:xfrm>
            <a:off x="694641" y="3163093"/>
            <a:ext cx="38973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elérés</a:t>
            </a:r>
            <a:r>
              <a:rPr lang="en-US" altLang="hu-HU" sz="4400" dirty="0">
                <a:solidFill>
                  <a:schemeClr val="tx1">
                    <a:lumMod val="50000"/>
                    <a:lumOff val="50000"/>
                  </a:schemeClr>
                </a:solidFill>
                <a:latin typeface="+mj-lt"/>
                <a:ea typeface="MS PGothic" panose="020B0600070205080204" pitchFamily="34" charset="-128"/>
              </a:rPr>
              <a:t>, </a:t>
            </a:r>
            <a:r>
              <a:rPr lang="en-US" altLang="hu-HU" sz="4400" dirty="0" err="1">
                <a:solidFill>
                  <a:schemeClr val="tx1">
                    <a:lumMod val="50000"/>
                    <a:lumOff val="50000"/>
                  </a:schemeClr>
                </a:solidFill>
                <a:latin typeface="+mj-lt"/>
                <a:ea typeface="MS PGothic" panose="020B0600070205080204" pitchFamily="34" charset="-128"/>
              </a:rPr>
              <a:t>gyakoriság</a:t>
            </a:r>
            <a:endParaRPr lang="en-US" altLang="hu-HU" sz="4400" dirty="0">
              <a:solidFill>
                <a:schemeClr val="tx1">
                  <a:lumMod val="50000"/>
                  <a:lumOff val="50000"/>
                </a:schemeClr>
              </a:solidFill>
              <a:latin typeface="+mj-lt"/>
              <a:ea typeface="MS PGothic" panose="020B0600070205080204" pitchFamily="34" charset="-128"/>
            </a:endParaRPr>
          </a:p>
        </p:txBody>
      </p:sp>
      <p:sp>
        <p:nvSpPr>
          <p:cNvPr id="122887" name="TextBox 11"/>
          <p:cNvSpPr txBox="1">
            <a:spLocks noChangeArrowheads="1"/>
          </p:cNvSpPr>
          <p:nvPr/>
        </p:nvSpPr>
        <p:spPr bwMode="auto">
          <a:xfrm>
            <a:off x="4816001" y="3148806"/>
            <a:ext cx="38957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a:solidFill>
                  <a:schemeClr val="tx1">
                    <a:lumMod val="50000"/>
                    <a:lumOff val="50000"/>
                  </a:schemeClr>
                </a:solidFill>
                <a:latin typeface="+mj-lt"/>
                <a:ea typeface="MS PGothic" panose="020B0600070205080204" pitchFamily="34" charset="-128"/>
              </a:rPr>
              <a:t>maximális konverzió</a:t>
            </a:r>
          </a:p>
        </p:txBody>
      </p:sp>
      <p:sp>
        <p:nvSpPr>
          <p:cNvPr id="13" name="TextBox 12"/>
          <p:cNvSpPr txBox="1"/>
          <p:nvPr/>
        </p:nvSpPr>
        <p:spPr>
          <a:xfrm>
            <a:off x="1958975" y="2414588"/>
            <a:ext cx="1845377" cy="461665"/>
          </a:xfrm>
          <a:prstGeom prst="rect">
            <a:avLst/>
          </a:prstGeom>
          <a:noFill/>
        </p:spPr>
        <p:txBody>
          <a:bodyPr wrap="none">
            <a:spAutoFit/>
          </a:bodyPr>
          <a:lstStyle/>
          <a:p>
            <a:pPr>
              <a:defRPr/>
            </a:pPr>
            <a:r>
              <a:rPr lang="en-US" sz="2400" b="1" dirty="0">
                <a:solidFill>
                  <a:schemeClr val="accent6"/>
                </a:solidFill>
                <a:latin typeface="+mj-lt"/>
                <a:ea typeface="ＭＳ Ｐゴシック" panose="020B0600070205080204" pitchFamily="34" charset="-128"/>
              </a:rPr>
              <a:t>BRANDING</a:t>
            </a:r>
          </a:p>
        </p:txBody>
      </p:sp>
      <p:sp>
        <p:nvSpPr>
          <p:cNvPr id="15" name="TextBox 14"/>
          <p:cNvSpPr txBox="1"/>
          <p:nvPr/>
        </p:nvSpPr>
        <p:spPr>
          <a:xfrm>
            <a:off x="5062538" y="2419608"/>
            <a:ext cx="3126177" cy="461665"/>
          </a:xfrm>
          <a:prstGeom prst="rect">
            <a:avLst/>
          </a:prstGeom>
          <a:noFill/>
        </p:spPr>
        <p:txBody>
          <a:bodyPr wrap="none">
            <a:spAutoFit/>
          </a:bodyPr>
          <a:lstStyle/>
          <a:p>
            <a:pPr>
              <a:defRPr/>
            </a:pPr>
            <a:r>
              <a:rPr lang="en-US" sz="2400" b="1" dirty="0">
                <a:solidFill>
                  <a:schemeClr val="accent5"/>
                </a:solidFill>
                <a:latin typeface="+mj-lt"/>
                <a:ea typeface="ＭＳ Ｐゴシック" panose="020B0600070205080204" pitchFamily="34" charset="-128"/>
              </a:rPr>
              <a:t>DIRECT RESPONSE</a:t>
            </a:r>
          </a:p>
        </p:txBody>
      </p:sp>
    </p:spTree>
    <p:extLst>
      <p:ext uri="{BB962C8B-B14F-4D97-AF65-F5344CB8AC3E}">
        <p14:creationId xmlns:p14="http://schemas.microsoft.com/office/powerpoint/2010/main" val="2905993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smtClean="0">
                <a:latin typeface="+mj-lt"/>
                <a:ea typeface="ＭＳ Ｐゴシック" charset="0"/>
              </a:rPr>
              <a:t>A kampányok típusai</a:t>
            </a:r>
            <a:endParaRPr lang="hu-HU">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latin typeface="+mj-lt"/>
            </a:endParaRPr>
          </a:p>
        </p:txBody>
      </p:sp>
      <p:sp>
        <p:nvSpPr>
          <p:cNvPr id="124933" name="TextBox 4"/>
          <p:cNvSpPr txBox="1">
            <a:spLocks noChangeArrowheads="1"/>
          </p:cNvSpPr>
          <p:nvPr/>
        </p:nvSpPr>
        <p:spPr bwMode="auto">
          <a:xfrm rot="-5400000">
            <a:off x="-1212901" y="3549541"/>
            <a:ext cx="31687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a:solidFill>
                  <a:schemeClr val="tx1">
                    <a:lumMod val="50000"/>
                    <a:lumOff val="50000"/>
                  </a:schemeClr>
                </a:solidFill>
                <a:latin typeface="+mj-lt"/>
                <a:ea typeface="MS PGothic" panose="020B0600070205080204" pitchFamily="34" charset="-128"/>
              </a:rPr>
              <a:t>ELHELYEZÉS</a:t>
            </a:r>
            <a:endParaRPr lang="en-US" altLang="hu-HU" sz="4000" b="1">
              <a:solidFill>
                <a:schemeClr val="tx1">
                  <a:lumMod val="50000"/>
                  <a:lumOff val="50000"/>
                </a:schemeClr>
              </a:solidFill>
              <a:latin typeface="+mj-lt"/>
              <a:ea typeface="MS PGothic" panose="020B0600070205080204" pitchFamily="34" charset="-128"/>
            </a:endParaRPr>
          </a:p>
        </p:txBody>
      </p:sp>
      <p:sp>
        <p:nvSpPr>
          <p:cNvPr id="124934" name="TextBox 6"/>
          <p:cNvSpPr txBox="1">
            <a:spLocks noChangeArrowheads="1"/>
          </p:cNvSpPr>
          <p:nvPr/>
        </p:nvSpPr>
        <p:spPr bwMode="auto">
          <a:xfrm>
            <a:off x="630864" y="3232150"/>
            <a:ext cx="38973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a:solidFill>
                  <a:schemeClr val="tx1">
                    <a:lumMod val="50000"/>
                    <a:lumOff val="50000"/>
                  </a:schemeClr>
                </a:solidFill>
                <a:latin typeface="+mj-lt"/>
                <a:ea typeface="MS PGothic" panose="020B0600070205080204" pitchFamily="34" charset="-128"/>
              </a:rPr>
              <a:t>vizuális</a:t>
            </a:r>
            <a:br>
              <a:rPr lang="en-US" altLang="hu-HU" sz="4400">
                <a:solidFill>
                  <a:schemeClr val="tx1">
                    <a:lumMod val="50000"/>
                    <a:lumOff val="50000"/>
                  </a:schemeClr>
                </a:solidFill>
                <a:latin typeface="+mj-lt"/>
                <a:ea typeface="MS PGothic" panose="020B0600070205080204" pitchFamily="34" charset="-128"/>
              </a:rPr>
            </a:br>
            <a:r>
              <a:rPr lang="en-US" altLang="hu-HU" sz="4400">
                <a:solidFill>
                  <a:schemeClr val="tx1">
                    <a:lumMod val="50000"/>
                    <a:lumOff val="50000"/>
                  </a:schemeClr>
                </a:solidFill>
                <a:latin typeface="+mj-lt"/>
                <a:ea typeface="MS PGothic" panose="020B0600070205080204" pitchFamily="34" charset="-128"/>
              </a:rPr>
              <a:t>hatás</a:t>
            </a:r>
          </a:p>
        </p:txBody>
      </p:sp>
      <p:sp>
        <p:nvSpPr>
          <p:cNvPr id="124935" name="TextBox 11"/>
          <p:cNvSpPr txBox="1">
            <a:spLocks noChangeArrowheads="1"/>
          </p:cNvSpPr>
          <p:nvPr/>
        </p:nvSpPr>
        <p:spPr bwMode="auto">
          <a:xfrm>
            <a:off x="4833938" y="3232151"/>
            <a:ext cx="38957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üzenet</a:t>
            </a:r>
            <a:r>
              <a:rPr lang="en-US" altLang="hu-HU" sz="4400" dirty="0">
                <a:solidFill>
                  <a:schemeClr val="tx1">
                    <a:lumMod val="50000"/>
                    <a:lumOff val="50000"/>
                  </a:schemeClr>
                </a:solidFill>
                <a:latin typeface="+mj-lt"/>
                <a:ea typeface="MS PGothic" panose="020B0600070205080204" pitchFamily="34" charset="-128"/>
              </a:rPr>
              <a:t> </a:t>
            </a:r>
            <a:r>
              <a:rPr lang="en-US" altLang="hu-HU" sz="4400" dirty="0" err="1">
                <a:solidFill>
                  <a:schemeClr val="tx1">
                    <a:lumMod val="50000"/>
                    <a:lumOff val="50000"/>
                  </a:schemeClr>
                </a:solidFill>
                <a:latin typeface="+mj-lt"/>
                <a:ea typeface="MS PGothic" panose="020B0600070205080204" pitchFamily="34" charset="-128"/>
              </a:rPr>
              <a:t>közvetítése</a:t>
            </a:r>
            <a:endParaRPr lang="en-US" altLang="hu-HU" sz="4400" dirty="0">
              <a:solidFill>
                <a:schemeClr val="tx1">
                  <a:lumMod val="50000"/>
                  <a:lumOff val="50000"/>
                </a:schemeClr>
              </a:solidFill>
              <a:latin typeface="+mj-lt"/>
              <a:ea typeface="MS PGothic" panose="020B0600070205080204" pitchFamily="34" charset="-128"/>
            </a:endParaRPr>
          </a:p>
        </p:txBody>
      </p:sp>
      <p:sp>
        <p:nvSpPr>
          <p:cNvPr id="13" name="TextBox 12"/>
          <p:cNvSpPr txBox="1"/>
          <p:nvPr/>
        </p:nvSpPr>
        <p:spPr>
          <a:xfrm>
            <a:off x="1835696" y="2414587"/>
            <a:ext cx="1845377" cy="461665"/>
          </a:xfrm>
          <a:prstGeom prst="rect">
            <a:avLst/>
          </a:prstGeom>
          <a:noFill/>
        </p:spPr>
        <p:txBody>
          <a:bodyPr wrap="none">
            <a:spAutoFit/>
          </a:bodyPr>
          <a:lstStyle/>
          <a:p>
            <a:pPr>
              <a:defRPr/>
            </a:pPr>
            <a:r>
              <a:rPr lang="en-US" sz="2400" b="1" dirty="0">
                <a:solidFill>
                  <a:schemeClr val="accent6"/>
                </a:solidFill>
                <a:latin typeface="+mj-lt"/>
                <a:ea typeface="ＭＳ Ｐゴシック" panose="020B0600070205080204" pitchFamily="34" charset="-128"/>
              </a:rPr>
              <a:t>BRANDING</a:t>
            </a:r>
          </a:p>
        </p:txBody>
      </p:sp>
      <p:sp>
        <p:nvSpPr>
          <p:cNvPr id="15" name="TextBox 14"/>
          <p:cNvSpPr txBox="1"/>
          <p:nvPr/>
        </p:nvSpPr>
        <p:spPr>
          <a:xfrm>
            <a:off x="5062538" y="2414588"/>
            <a:ext cx="3126177" cy="461665"/>
          </a:xfrm>
          <a:prstGeom prst="rect">
            <a:avLst/>
          </a:prstGeom>
          <a:noFill/>
        </p:spPr>
        <p:txBody>
          <a:bodyPr wrap="none">
            <a:spAutoFit/>
          </a:bodyPr>
          <a:lstStyle/>
          <a:p>
            <a:pPr>
              <a:defRPr/>
            </a:pPr>
            <a:r>
              <a:rPr lang="en-US" sz="2400" b="1" dirty="0">
                <a:solidFill>
                  <a:schemeClr val="accent5"/>
                </a:solidFill>
                <a:latin typeface="+mj-lt"/>
                <a:ea typeface="ＭＳ Ｐゴシック" panose="020B0600070205080204" pitchFamily="34" charset="-128"/>
              </a:rPr>
              <a:t>DIRECT RESPONSE</a:t>
            </a:r>
          </a:p>
        </p:txBody>
      </p:sp>
    </p:spTree>
    <p:extLst>
      <p:ext uri="{BB962C8B-B14F-4D97-AF65-F5344CB8AC3E}">
        <p14:creationId xmlns:p14="http://schemas.microsoft.com/office/powerpoint/2010/main" val="2638400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smtClean="0">
                <a:latin typeface="+mj-lt"/>
                <a:ea typeface="ＭＳ Ｐゴシック" charset="0"/>
              </a:rPr>
              <a:t>A kampányok típusai</a:t>
            </a:r>
            <a:endParaRPr lang="hu-HU">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latin typeface="+mj-lt"/>
            </a:endParaRPr>
          </a:p>
        </p:txBody>
      </p:sp>
      <p:sp>
        <p:nvSpPr>
          <p:cNvPr id="126981" name="TextBox 4"/>
          <p:cNvSpPr txBox="1">
            <a:spLocks noChangeArrowheads="1"/>
          </p:cNvSpPr>
          <p:nvPr/>
        </p:nvSpPr>
        <p:spPr bwMode="auto">
          <a:xfrm rot="-5400000">
            <a:off x="-1212901" y="3549541"/>
            <a:ext cx="31687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dirty="0">
                <a:solidFill>
                  <a:schemeClr val="tx1">
                    <a:lumMod val="50000"/>
                    <a:lumOff val="50000"/>
                  </a:schemeClr>
                </a:solidFill>
                <a:latin typeface="+mj-lt"/>
                <a:ea typeface="MS PGothic" panose="020B0600070205080204" pitchFamily="34" charset="-128"/>
              </a:rPr>
              <a:t>ELHELYEZÉS</a:t>
            </a:r>
            <a:endParaRPr lang="en-US" altLang="hu-HU" sz="4000" b="1" dirty="0">
              <a:solidFill>
                <a:schemeClr val="tx1">
                  <a:lumMod val="50000"/>
                  <a:lumOff val="50000"/>
                </a:schemeClr>
              </a:solidFill>
              <a:latin typeface="+mj-lt"/>
              <a:ea typeface="MS PGothic" panose="020B0600070205080204" pitchFamily="34" charset="-128"/>
            </a:endParaRPr>
          </a:p>
        </p:txBody>
      </p:sp>
      <p:sp>
        <p:nvSpPr>
          <p:cNvPr id="126982" name="AutoShape 4" descr="data:image/jpeg;base64,/9j/4AAQSkZJRgABAQAAAQABAAD/2wCEAAkGBhAPEBQPDxAVEBQPDxcUEBcUEBAVFRUVFRAVFRQUFRQXHCYeGBkjGhIVHy8gIycpLCwsFR4xNTAqNSYrLCkBCQoKDgwOGg8PGjUlHx8pLC41KiksLywtLCktNC0pKi8sKSosMCw1LjUsLCkwLiwpKSkvLSwpNCwqLC01KSwvKf/AABEIALAAyAMBIgACEQEDEQH/xAAbAAACAgMBAAAAAAAAAAAAAAAAAQMFAgQGB//EADgQAAEDAgQDBgQFBAIDAAAAAAEAAgMEEQUSITEGIkETUWFxgZEUMkKhI1LB0eEHM3KxYvEkkvD/xAAbAQACAwEBAQAAAAAAAAAAAAAAAQIDBAUGB//EADERAAIBAwMCAwYFBQAAAAAAAAABAgMEERIhMUFRBSKBEzJhcaHRQpGxwfAUFSPh8f/aAAwDAQACEQMRAD8A9uQhCkRBCSEANCSEAO6LpXRdAjJCxui6WBmSEk0ACEIQAIQhAAhCEACEIQAkJpJgBSTQgBITQgBIukhMQ7pISugB3RdY3SugDK6WZYFyxLkAS5kZ1B2iO0QBsB6yDlrB6zD0YDJPdNRhyzBSwMaEJEpANCWZIXQMyQhCABJNCAEhNJMQIQhAGF0rpXSumId0iUrpIAd0roSKAESsCUyo3FAhOKxzIJSDSdhdLIh9omJlIyicd9FOyiaPHzRklgijkvtqp2AqUNATRkeDGxRlWRSSGCEF1lo1GKNb8uvj0/lVzqRh7zJKLfBvF1kNeDqDdcLjXHMEVwX9q4fSzUA+ey1+D/6gmep7CVjY2yf2+Yk5ugPmFlheRnPSuDorwq5dJ1dOyPQ7oSCa3HMBCEIASE0IA1kIQpEQQhMBACWJUoiPktPEsUgpQHTPtm+Vou5zj3NaNSUm8EowlN4SJbE7JilJ30WtS1NRNzdn8Mzpns6Uj/EcrPW58FZXytuTew1J8N1HJJ09LwyNlK0eKmAA2VHh3GNJUTdhFJmda4OUhrrbhpO5UnEddLTR/Exc7YiO1YfqYTYlp6OH3S1LGS3+nqKapyWG++3yLm6Fq4dXsniZNGbtkbcfqD4hbKZVJOLafQaErqKerazc+nVDkorLESErVqMQa3Qcx+3uqPHeLIoB+I+3cxurz+y85xvjCepu1n4TO5p1PmVzq170pnYsfCK1084wu7Oyx/jqKK7c3av6MadB5nZcFivEtRU3zPyMP0tuB696rezW/TYU58L5hc5CBlDSTtcucR8rQO/fosCjOo99z2Nv4fa2MVJ7vbdleG2UsRLXNc27S03B2sQbgrocOwv4WWF87w0yObduQuIZILB13DITqNNxdaGP4Z8NUSQ3JyO5SdyNCFb7FxjqNULyFWp7Ndue/RnrvC2Nisp2yfUOWQdzgNffdXC8g4G4g+FqAHH8OWzXeB6O9CfZeutN116U9ccnz/xSy/pa7iuHujJCEK05YIQhAGuhCFIiZxsupQsIisyoMkjm+K+KTS5YIG9pUTG0Te65sHH9v0VSJafDbT1zzUVkoubWc5o/KwHRjfHr0WrwsPisWqp5dTBmEY7ufIPYNP8A7KpmrmwY0+SvF2h5LSQSGjKBE63Vo/crE6j97u8fBHpqNpGOaC5UNTxzJ86V8C64j4wqBU/CxPZStyhwleCczSzMDsQ3u80uFeNe3hkhqZg6Vwf2V22Lm9kTuBa+9lr8WiLFB2tBeaWlLQ4Bmj2PJsBf5rEX9Vt4HwXPLOayuyxuLTkjjAFiWZcxA00B211Rmo6m3H0wS02kbX/ItMscfi1L64fXscVQwSTQsNPBK6aB7nOkYOUN0LQT+YG5Hmuvr+L3SYU74iNzJZgIm3aQJL7vbfW1t/E+IV7H8JhEIgjzOc83ZGCXySOsBcDoNLX2WvhvD8s83x2I2Dm/2Yb3bEBqMx6u/wDu4AjSlFYT5W/b5hWvqVZ+0nHEYyzFv3n8Mds+iLTg+gdBRRRyaOy5nA9C4l1j4i6uHvDRcmyr63F2RNLrgAbucbBcJjn9QLktg5z+Z3yjyCJ3MKa0x3ZyaNpXvqjlFctv4HYYvxJHA27nhg8fmPkFwOOcbzOJbE0wg/U8c5v112VThgNXVxiolP4kgGYgO1voADoAT/tdPDGyLEQamPsw9zmDORI6UlwYHu6Mb3WAFtAsqjOv5pPqd6FlQsZYmtctOf8Ai6nGOoZpGGoLXOaH5XPOvMehJ66raw7h6WR7mvtCIy0PL2u5S92VgyjUkldpgkLYJ6mmdCWRjWMOcSHviOcHO7S5aQfQLTg4gpoDMWyyStrHFzxYNmidrrmOh3tptZWxtqaw2zbLxKtPMKMOixjs8encr8LwWnjfO2djpXUbHuec4ERykBgaBqSSRue9WOHgMoGdi5rJWtkjmbJII2t7Q6yOYdX6AW8zuqRvEjoM7aVoiDwBmdZ8hsSS4u2vzHp0CjpcOqq0mQnNrldJK8NF+jcztzrsFOMop4gtyNW3qTWuvLCynu/2479S7jxN5o5Y2yPqWNiykvjY2OPm5XiQm50As3dc1imJy1b2ueAXhjWAtFi62xPef3XScO4N8QyeikmLXQuLgxmXK59rZnO+oAgCytuDaWCalaXRtbJSTXcQ0AuLRcE9dQfspOLqJJvkpVxSs3Oajlp/SS2frjojz2enfE8xyMLXN3aRY+vuvWOBsc+Jpg1xvJDZrr7kfS71H+l5bjeKPqpnTvABcANNrAaLe4Qxw0tQ1xPI/lk/xPX03VdGooT09Db4lZyu7TMl50s/dHtAQsWOBFxqDqFkukfPgQhCBECLJoUiI41IVG3dShQJI58cOdjWGspyB2wy1EZ0a7W+dpHyuv6Fb+I4FT1Nu3hbJl2zDUeRGqsCFHJO1u5t/v2UNMYrfgvdepKSlndLGeuPmQ0WHRQNyQxtjbfZoAHr3lY1UcjtBIIm9SAC70LuUexUVTiwaCRZoHVxAXI4zx5DHcMJnd4HkB81lqXcILEdy+ha17iflWWdFDBT0xL423efnke4lx/ye7Urm8c48Yy7YvxnDqPkB/VcbinEE9V/cfZv5Ro3+VWNABWCpWnU54PV2ngUV57h5fb/AGbuIYvNUHNK8u10GzR5BaoZ6IIUsLASATYdTa9vTqoxjvhHoUo0o4isJGMZyuDhu0gjzBBBXYTzQ4hPIYYuzc5gfNNK82jDQOZrG9dLalRY3wK+J0Xw2ecSMJcbNABFje+wBBRgWHdjSurHxfEF0zY2RG+R3NYucB82t7DbZbacJwelrY4l1c0K1NVqcvNwunL6r06lXUzT1srYg+SoscsQNr2/NbYXA3WdRgjIDEZ5mOY95bJ2Lg9zLDW4XSYriVPQ4gyWOMWMFpmsA5S47gfmta4SrMJw6rgmmpD2b4ml7hqB1PM06WOuyl7LOerKFeyjoelxptcpdXtv2/LceH0dAyknqYonP7Jpa1825cW/S3oOYLQwDG6N1KKOtYbNfma4A2uSTfTUEaqyjp6ZuFwxTVAhbK7tX2F3uuToG+3ToqN2N0tMXNpIe3ZKwB/xDb8zSbFtuljspt6WuFsZ6dP2ynHEm9ezzjGNuXt3LhtLBhtZTzRSXgqWEauvYG1jf8uoPhYoZjlPh9ZPZwliqG5rRkOyuubtPQbuXJ1lVPWPBfqQ3KwNbZrW9GtaNgt+h4RlfrJyA9/7IjKctqcdjU7OnGKdzPdxw1nnfK9UUUxBccgNi45Qd7X0W9RYJLING28ToB5ldjQ8PU0PTtHDqdvZWJl0sAAO4DorqdlvmbJ1fFNtNJerNrgmskdD2UlyYTlDuhHcD1sukVfg1PljBtv/AK6AKwWhrGx4u5kp1ZSXUEIQkZiJACE0yIwm51gko6k8h9vuoy2RJFJX8Rsjv2krWW3F9VyuJcfMHLAzMT9TtB6DcrnuKJA6qkcG5ea3mRpdVLguJUc2/Mz3Vj4NQ0RnPfKzg3MTxeeoP4shI7gbAeg0WgwBSXusqeLM4MB1c4AeZNlWonoIxhSjiKwl2MGjqtvD8FmqX5IWF5G9tgOhLui6bF8Aho2OjdSyzuMd2zXPZh5HRo2A8VY4VhDDhTXCXsQ6TtZni98rXnQW66CwWuNv5tMjkVvFkqWumuXhN/rhPP6FPg/B/wD5fwtbmjJjL2ZC05rHWzvfp0VlijKbDoW0z4hNI6TtTmGhaJCGhzvIbLXkx989cysYwiCnfHGXH8r3EXPic17KP+pVvimvDgQYRoHA2s43v3bq3ywg3FGFe2uLmnCs9mstLpJdP0LrEa2StwrtIbtew87I7i4abFoA1ItY2Rw1WiGlNHUyfCyFpdEXEA5X3sR0BBB0K4vBuJqikDmwuAD9SHNzC9tCB0/hRySTVMhkfmke/cn7abAIVbU1Jc4JPwuSUqTwoatSfX+fMtKiWmpf7cgrJzIHF5B7NuV2bS5u5x6lQYjxDLO10bI2QskN5BEy2c/8nblbFJwnI6zpDkHX/pdBSYRDENG5j3lXQoVJ87IsnVt6TTfnkuv82ORouH5pbGxA6E32XQUHCkbdZDc9yub+iL+q107aEDLVvqtTZPHyCnhZH/bY1vpr7pk96AlZaEsGLl5ZGN1LBEXvDe82SDVcYRh7g7O4W05b7+yJPCKq1VQiy3jZYADoFkhCzHCBCEIERJhFkgpETJQV8Tnxvaw2cWnIf+Q1bfwvZTXTuk0NHj/ELRJaoaLZ73B3Drm7T4g3HoqB2oXb8T0IhqHxHRlVeSLuEm72+upHquLqYsjrFc26h+I+l+G1lOkl8CFp7081jcHb9Fg66lYy4/hc9Z6HUkljc9PwbF65gYa1sfYOjDnSlzQRdtwDrzHbS3Vc9Q8dCnM0TYRJC+R7o2k2LQ86jY6He3iuaiills3ndbQC5NvIHZW1LwlI/V5DB910lKrPGhcdzzf9vtaTk67W/RbevzNTF8dfUNEbWNhiabtjjFm37z3lRUODTT/K0+Z/ddhQcPwxD5c5HVytoqJ22jR00t9gro2be9RhLxGnRjoox9Wc3Q8ItbrK7Me4furylpWsFo2AeQ1W8YY2GxObTfTfyGv3Wbi7IS1tm2vckbX6ALbCnCC2RyKt5Uq+8/2RCKJx1cbBQPPdspCb2zOLtdhtZJzQToLK0ri3ncwQBZbUWHvd8rT5nQKxp8EH1m/gNAk5JEJ3EIdSmjjLthfyVhT4M93zco9yrqKna35QApLKtz7GKd5J+6atNh8cew17zutoBFk1BvJjbb3YJpISIghCECMSFiQpCkQgRGi6bmrAqQyl4swtk8V3NzZCb/4uFivNK7AZ2GzXCVl7AkgPb6/V0XsUoDgWnYixXEVUBYSzqDb9knSjUWGei8Iu501o7HJ0fDc0g1s0X3uCr/DuGYmHm5z47K0pmaLcpXWNgzPpslTtqcOFk6Fxf1pJ7/kR09BbRjbeQt91tOpmM1kd6C105XyG2dwYO4b+wURfGPpzeLj+gWg5TlOT+33NqAB9+yaBa1y42G+lgNT7qbsuU9q6+rtAQ0AgWGg71WMqCwENNr72spKalkk2aTc7/wApNFU6WN28L6mxUVDchYwaEttoBa2/mSVmwSytDA3lsATbe3efVWtPhjGbC57zqtoMsq3JdDHK4itor1ZUQYF+Y+w/VWENAxuzb+eq2UKLk2UTqznyxWQhCRWCEIQMEIQgAQhCBAhCECMkrJoSAxIWDmKVJPIGo9hC5viKl5hIOvzefeuuLVp4jh4ljLep281OMsGq2reyqKRykA0U0RynQkd9lv0+BSHezfW63osBYPmJd9h9lY5RR0al1TXUorlxsAST6lb1Pgkj7F3IPHU+yv4adrBZrQPIKSyg59jHO8lxBYNCnweNm4zHx1+y3mttsE0KDeTHKcpcsaEISIghCEAJCEIAEIQgAQhNACQhCBAhCEAZIQhIBITSQAIQhAxIsmhMBITQgBJoQgAQhCABCEIAEIQgAQhJAAhCECBCEIAAhCECP//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endParaRPr lang="hu-HU" altLang="hu-HU" sz="1800">
              <a:latin typeface="+mj-lt"/>
              <a:ea typeface="MS PGothic" panose="020B0600070205080204" pitchFamily="34" charset="-128"/>
            </a:endParaRPr>
          </a:p>
        </p:txBody>
      </p:sp>
      <p:sp>
        <p:nvSpPr>
          <p:cNvPr id="126983" name="AutoShape 6" descr="data:image/jpeg;base64,/9j/4AAQSkZJRgABAQAAAQABAAD/2wCEAAkGBhAPEBQPDxAVEBQPDxcUEBcUEBAVFRUVFRAVFRQUFRQXHCYeGBkjGhIVHy8gIycpLCwsFR4xNTAqNSYrLCkBCQoKDgwOGg8PGjUlHx8pLC41KiksLywtLCktNC0pKi8sKSosMCw1LjUsLCkwLiwpKSkvLSwpNCwqLC01KSwvKf/AABEIALAAyAMBIgACEQEDEQH/xAAbAAACAgMBAAAAAAAAAAAAAAAAAQMFAgQGB//EADgQAAEDAgQDBgQFBAIDAAAAAAEAAgMEEQUSITEGIkETUWFxgZEUMkKhI1LB0eEHM3KxYvEkkvD/xAAbAQACAwEBAQAAAAAAAAAAAAAAAQIDBAUGB//EADERAAIBAwMCAwYFBQAAAAAAAAABAgMEERIhMUFRBSKBEzJhcaHRQpGxwfAUFSPh8f/aAAwDAQACEQMRAD8A9uQhCkRBCSEANCSEAO6LpXRdAjJCxui6WBmSEk0ACEIQAIQhAAhCEACEIQAkJpJgBSTQgBITQgBIukhMQ7pISugB3RdY3SugDK6WZYFyxLkAS5kZ1B2iO0QBsB6yDlrB6zD0YDJPdNRhyzBSwMaEJEpANCWZIXQMyQhCABJNCAEhNJMQIQhAGF0rpXSumId0iUrpIAd0roSKAESsCUyo3FAhOKxzIJSDSdhdLIh9omJlIyicd9FOyiaPHzRklgijkvtqp2AqUNATRkeDGxRlWRSSGCEF1lo1GKNb8uvj0/lVzqRh7zJKLfBvF1kNeDqDdcLjXHMEVwX9q4fSzUA+ey1+D/6gmep7CVjY2yf2+Yk5ugPmFlheRnPSuDorwq5dJ1dOyPQ7oSCa3HMBCEIASE0IA1kIQpEQQhMBACWJUoiPktPEsUgpQHTPtm+Vou5zj3NaNSUm8EowlN4SJbE7JilJ30WtS1NRNzdn8Mzpns6Uj/EcrPW58FZXytuTew1J8N1HJJ09LwyNlK0eKmAA2VHh3GNJUTdhFJmda4OUhrrbhpO5UnEddLTR/Exc7YiO1YfqYTYlp6OH3S1LGS3+nqKapyWG++3yLm6Fq4dXsniZNGbtkbcfqD4hbKZVJOLafQaErqKerazc+nVDkorLESErVqMQa3Qcx+3uqPHeLIoB+I+3cxurz+y85xvjCepu1n4TO5p1PmVzq170pnYsfCK1084wu7Oyx/jqKK7c3av6MadB5nZcFivEtRU3zPyMP0tuB696rezW/TYU58L5hc5CBlDSTtcucR8rQO/fosCjOo99z2Nv4fa2MVJ7vbdleG2UsRLXNc27S03B2sQbgrocOwv4WWF87w0yObduQuIZILB13DITqNNxdaGP4Z8NUSQ3JyO5SdyNCFb7FxjqNULyFWp7Ndue/RnrvC2Nisp2yfUOWQdzgNffdXC8g4G4g+FqAHH8OWzXeB6O9CfZeutN116U9ccnz/xSy/pa7iuHujJCEK05YIQhAGuhCFIiZxsupQsIisyoMkjm+K+KTS5YIG9pUTG0Te65sHH9v0VSJafDbT1zzUVkoubWc5o/KwHRjfHr0WrwsPisWqp5dTBmEY7ufIPYNP8A7KpmrmwY0+SvF2h5LSQSGjKBE63Vo/crE6j97u8fBHpqNpGOaC5UNTxzJ86V8C64j4wqBU/CxPZStyhwleCczSzMDsQ3u80uFeNe3hkhqZg6Vwf2V22Lm9kTuBa+9lr8WiLFB2tBeaWlLQ4Bmj2PJsBf5rEX9Vt4HwXPLOayuyxuLTkjjAFiWZcxA00B211Rmo6m3H0wS02kbX/ItMscfi1L64fXscVQwSTQsNPBK6aB7nOkYOUN0LQT+YG5Hmuvr+L3SYU74iNzJZgIm3aQJL7vbfW1t/E+IV7H8JhEIgjzOc83ZGCXySOsBcDoNLX2WvhvD8s83x2I2Dm/2Yb3bEBqMx6u/wDu4AjSlFYT5W/b5hWvqVZ+0nHEYyzFv3n8Mds+iLTg+gdBRRRyaOy5nA9C4l1j4i6uHvDRcmyr63F2RNLrgAbucbBcJjn9QLktg5z+Z3yjyCJ3MKa0x3ZyaNpXvqjlFctv4HYYvxJHA27nhg8fmPkFwOOcbzOJbE0wg/U8c5v112VThgNXVxiolP4kgGYgO1voADoAT/tdPDGyLEQamPsw9zmDORI6UlwYHu6Mb3WAFtAsqjOv5pPqd6FlQsZYmtctOf8Ai6nGOoZpGGoLXOaH5XPOvMehJ66raw7h6WR7mvtCIy0PL2u5S92VgyjUkldpgkLYJ6mmdCWRjWMOcSHviOcHO7S5aQfQLTg4gpoDMWyyStrHFzxYNmidrrmOh3tptZWxtqaw2zbLxKtPMKMOixjs8encr8LwWnjfO2djpXUbHuec4ERykBgaBqSSRue9WOHgMoGdi5rJWtkjmbJII2t7Q6yOYdX6AW8zuqRvEjoM7aVoiDwBmdZ8hsSS4u2vzHp0CjpcOqq0mQnNrldJK8NF+jcztzrsFOMop4gtyNW3qTWuvLCynu/2479S7jxN5o5Y2yPqWNiykvjY2OPm5XiQm50As3dc1imJy1b2ueAXhjWAtFi62xPef3XScO4N8QyeikmLXQuLgxmXK59rZnO+oAgCytuDaWCalaXRtbJSTXcQ0AuLRcE9dQfspOLqJJvkpVxSs3Oajlp/SS2frjojz2enfE8xyMLXN3aRY+vuvWOBsc+Jpg1xvJDZrr7kfS71H+l5bjeKPqpnTvABcANNrAaLe4Qxw0tQ1xPI/lk/xPX03VdGooT09Db4lZyu7TMl50s/dHtAQsWOBFxqDqFkukfPgQhCBECLJoUiI41IVG3dShQJI58cOdjWGspyB2wy1EZ0a7W+dpHyuv6Fb+I4FT1Nu3hbJl2zDUeRGqsCFHJO1u5t/v2UNMYrfgvdepKSlndLGeuPmQ0WHRQNyQxtjbfZoAHr3lY1UcjtBIIm9SAC70LuUexUVTiwaCRZoHVxAXI4zx5DHcMJnd4HkB81lqXcILEdy+ha17iflWWdFDBT0xL423efnke4lx/ye7Urm8c48Yy7YvxnDqPkB/VcbinEE9V/cfZv5Ro3+VWNABWCpWnU54PV2ngUV57h5fb/AGbuIYvNUHNK8u10GzR5BaoZ6IIUsLASATYdTa9vTqoxjvhHoUo0o4isJGMZyuDhu0gjzBBBXYTzQ4hPIYYuzc5gfNNK82jDQOZrG9dLalRY3wK+J0Xw2ecSMJcbNABFje+wBBRgWHdjSurHxfEF0zY2RG+R3NYucB82t7DbZbacJwelrY4l1c0K1NVqcvNwunL6r06lXUzT1srYg+SoscsQNr2/NbYXA3WdRgjIDEZ5mOY95bJ2Lg9zLDW4XSYriVPQ4gyWOMWMFpmsA5S47gfmta4SrMJw6rgmmpD2b4ml7hqB1PM06WOuyl7LOerKFeyjoelxptcpdXtv2/LceH0dAyknqYonP7Jpa1825cW/S3oOYLQwDG6N1KKOtYbNfma4A2uSTfTUEaqyjp6ZuFwxTVAhbK7tX2F3uuToG+3ToqN2N0tMXNpIe3ZKwB/xDb8zSbFtuljspt6WuFsZ6dP2ynHEm9ezzjGNuXt3LhtLBhtZTzRSXgqWEauvYG1jf8uoPhYoZjlPh9ZPZwliqG5rRkOyuubtPQbuXJ1lVPWPBfqQ3KwNbZrW9GtaNgt+h4RlfrJyA9/7IjKctqcdjU7OnGKdzPdxw1nnfK9UUUxBccgNi45Qd7X0W9RYJLING28ToB5ldjQ8PU0PTtHDqdvZWJl0sAAO4DorqdlvmbJ1fFNtNJerNrgmskdD2UlyYTlDuhHcD1sukVfg1PljBtv/AK6AKwWhrGx4u5kp1ZSXUEIQkZiJACE0yIwm51gko6k8h9vuoy2RJFJX8Rsjv2krWW3F9VyuJcfMHLAzMT9TtB6DcrnuKJA6qkcG5ea3mRpdVLguJUc2/Mz3Vj4NQ0RnPfKzg3MTxeeoP4shI7gbAeg0WgwBSXusqeLM4MB1c4AeZNlWonoIxhSjiKwl2MGjqtvD8FmqX5IWF5G9tgOhLui6bF8Aho2OjdSyzuMd2zXPZh5HRo2A8VY4VhDDhTXCXsQ6TtZni98rXnQW66CwWuNv5tMjkVvFkqWumuXhN/rhPP6FPg/B/wD5fwtbmjJjL2ZC05rHWzvfp0VlijKbDoW0z4hNI6TtTmGhaJCGhzvIbLXkx989cysYwiCnfHGXH8r3EXPic17KP+pVvimvDgQYRoHA2s43v3bq3ywg3FGFe2uLmnCs9mstLpJdP0LrEa2StwrtIbtew87I7i4abFoA1ItY2Rw1WiGlNHUyfCyFpdEXEA5X3sR0BBB0K4vBuJqikDmwuAD9SHNzC9tCB0/hRySTVMhkfmke/cn7abAIVbU1Jc4JPwuSUqTwoatSfX+fMtKiWmpf7cgrJzIHF5B7NuV2bS5u5x6lQYjxDLO10bI2QskN5BEy2c/8nblbFJwnI6zpDkHX/pdBSYRDENG5j3lXQoVJ87IsnVt6TTfnkuv82ORouH5pbGxA6E32XQUHCkbdZDc9yub+iL+q107aEDLVvqtTZPHyCnhZH/bY1vpr7pk96AlZaEsGLl5ZGN1LBEXvDe82SDVcYRh7g7O4W05b7+yJPCKq1VQiy3jZYADoFkhCzHCBCEIERJhFkgpETJQV8Tnxvaw2cWnIf+Q1bfwvZTXTuk0NHj/ELRJaoaLZ73B3Drm7T4g3HoqB2oXb8T0IhqHxHRlVeSLuEm72+upHquLqYsjrFc26h+I+l+G1lOkl8CFp7081jcHb9Fg66lYy4/hc9Z6HUkljc9PwbF65gYa1sfYOjDnSlzQRdtwDrzHbS3Vc9Q8dCnM0TYRJC+R7o2k2LQ86jY6He3iuaiills3ndbQC5NvIHZW1LwlI/V5DB910lKrPGhcdzzf9vtaTk67W/RbevzNTF8dfUNEbWNhiabtjjFm37z3lRUODTT/K0+Z/ddhQcPwxD5c5HVytoqJ22jR00t9gro2be9RhLxGnRjoox9Wc3Q8ItbrK7Me4furylpWsFo2AeQ1W8YY2GxObTfTfyGv3Wbi7IS1tm2vckbX6ALbCnCC2RyKt5Uq+8/2RCKJx1cbBQPPdspCb2zOLtdhtZJzQToLK0ri3ncwQBZbUWHvd8rT5nQKxp8EH1m/gNAk5JEJ3EIdSmjjLthfyVhT4M93zco9yrqKna35QApLKtz7GKd5J+6atNh8cew17zutoBFk1BvJjbb3YJpISIghCECMSFiQpCkQgRGi6bmrAqQyl4swtk8V3NzZCb/4uFivNK7AZ2GzXCVl7AkgPb6/V0XsUoDgWnYixXEVUBYSzqDb9knSjUWGei8Iu501o7HJ0fDc0g1s0X3uCr/DuGYmHm5z47K0pmaLcpXWNgzPpslTtqcOFk6Fxf1pJ7/kR09BbRjbeQt91tOpmM1kd6C105XyG2dwYO4b+wURfGPpzeLj+gWg5TlOT+33NqAB9+yaBa1y42G+lgNT7qbsuU9q6+rtAQ0AgWGg71WMqCwENNr72spKalkk2aTc7/wApNFU6WN28L6mxUVDchYwaEttoBa2/mSVmwSytDA3lsATbe3efVWtPhjGbC57zqtoMsq3JdDHK4itor1ZUQYF+Y+w/VWENAxuzb+eq2UKLk2UTqznyxWQhCRWCEIQMEIQgAQhCBAhCECMkrJoSAxIWDmKVJPIGo9hC5viKl5hIOvzefeuuLVp4jh4ljLep281OMsGq2reyqKRykA0U0RynQkd9lv0+BSHezfW63osBYPmJd9h9lY5RR0al1TXUorlxsAST6lb1Pgkj7F3IPHU+yv4adrBZrQPIKSyg59jHO8lxBYNCnweNm4zHx1+y3mttsE0KDeTHKcpcsaEISIghCEAJCEIAEIQgAQhNACQhCBAhCEAZIQhIBITSQAIQhAxIsmhMBITQgBJoQgAQhCABCEIAEIQgAQhJAAhCECBCEIAAhCECP//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endParaRPr lang="hu-HU" altLang="hu-HU" sz="1800">
              <a:latin typeface="+mj-lt"/>
              <a:ea typeface="MS PGothic" panose="020B0600070205080204" pitchFamily="34" charset="-128"/>
            </a:endParaRPr>
          </a:p>
        </p:txBody>
      </p:sp>
      <p:pic>
        <p:nvPicPr>
          <p:cNvPr id="18444" name="Picture 12" descr="http://www.fastcompany.com/multisite_files/fastcompany/poster/2013/08/3015878-poster-coca-cola-healthy-lifesty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1"/>
          <a:stretch/>
        </p:blipFill>
        <p:spPr bwMode="auto">
          <a:xfrm>
            <a:off x="1051075" y="2028842"/>
            <a:ext cx="3827260" cy="3827260"/>
          </a:xfrm>
          <a:prstGeom prst="ellipse">
            <a:avLst/>
          </a:prstGeom>
          <a:noFill/>
          <a:extLst>
            <a:ext uri="{909E8E84-426E-40DD-AFC4-6F175D3DCCD1}">
              <a14:hiddenFill xmlns:a14="http://schemas.microsoft.com/office/drawing/2010/main">
                <a:solidFill>
                  <a:srgbClr val="FFFFFF"/>
                </a:solidFill>
              </a14:hiddenFill>
            </a:ext>
          </a:extLst>
        </p:spPr>
      </p:pic>
      <p:pic>
        <p:nvPicPr>
          <p:cNvPr id="126985" name="Picture 14" descr="http://www.hu.all.biz/img/hu/catalog/164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176588"/>
            <a:ext cx="15906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6" name="Szövegdoboz 8"/>
          <p:cNvSpPr txBox="1">
            <a:spLocks noChangeArrowheads="1"/>
          </p:cNvSpPr>
          <p:nvPr/>
        </p:nvSpPr>
        <p:spPr bwMode="auto">
          <a:xfrm>
            <a:off x="5118197" y="2637979"/>
            <a:ext cx="31633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hu-HU" altLang="hu-HU" dirty="0">
                <a:solidFill>
                  <a:schemeClr val="tx1">
                    <a:lumMod val="50000"/>
                    <a:lumOff val="50000"/>
                  </a:schemeClr>
                </a:solidFill>
                <a:latin typeface="+mj-lt"/>
                <a:ea typeface="MS PGothic" panose="020B0600070205080204" pitchFamily="34" charset="-128"/>
              </a:rPr>
              <a:t>Csak 100 Ft.</a:t>
            </a:r>
          </a:p>
          <a:p>
            <a:pPr algn="ctr">
              <a:spcBef>
                <a:spcPct val="0"/>
              </a:spcBef>
              <a:buClrTx/>
              <a:buFontTx/>
              <a:buNone/>
            </a:pPr>
            <a:r>
              <a:rPr lang="hu-HU" altLang="hu-HU" dirty="0">
                <a:solidFill>
                  <a:schemeClr val="tx1">
                    <a:lumMod val="50000"/>
                    <a:lumOff val="50000"/>
                  </a:schemeClr>
                </a:solidFill>
                <a:latin typeface="+mj-lt"/>
                <a:ea typeface="MS PGothic" panose="020B0600070205080204" pitchFamily="34" charset="-128"/>
              </a:rPr>
              <a:t>Vedd meg most!</a:t>
            </a:r>
          </a:p>
        </p:txBody>
      </p:sp>
    </p:spTree>
    <p:extLst>
      <p:ext uri="{BB962C8B-B14F-4D97-AF65-F5344CB8AC3E}">
        <p14:creationId xmlns:p14="http://schemas.microsoft.com/office/powerpoint/2010/main" val="2683268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smtClean="0">
                <a:latin typeface="+mj-lt"/>
                <a:ea typeface="ＭＳ Ｐゴシック" charset="0"/>
              </a:rPr>
              <a:t>A kampányok típusai</a:t>
            </a:r>
            <a:endParaRPr lang="hu-HU" dirty="0">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latin typeface="+mj-lt"/>
            </a:endParaRPr>
          </a:p>
        </p:txBody>
      </p:sp>
      <p:sp>
        <p:nvSpPr>
          <p:cNvPr id="129029" name="TextBox 4"/>
          <p:cNvSpPr txBox="1">
            <a:spLocks noChangeArrowheads="1"/>
          </p:cNvSpPr>
          <p:nvPr/>
        </p:nvSpPr>
        <p:spPr bwMode="auto">
          <a:xfrm rot="-5400000">
            <a:off x="-1067381" y="3549541"/>
            <a:ext cx="28777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a:solidFill>
                  <a:schemeClr val="tx1">
                    <a:lumMod val="50000"/>
                    <a:lumOff val="50000"/>
                  </a:schemeClr>
                </a:solidFill>
                <a:latin typeface="+mj-lt"/>
                <a:ea typeface="MS PGothic" panose="020B0600070205080204" pitchFamily="34" charset="-128"/>
              </a:rPr>
              <a:t>FORMÁTUM</a:t>
            </a:r>
            <a:endParaRPr lang="en-US" altLang="hu-HU" sz="4000" b="1">
              <a:solidFill>
                <a:schemeClr val="tx1">
                  <a:lumMod val="50000"/>
                  <a:lumOff val="50000"/>
                </a:schemeClr>
              </a:solidFill>
              <a:latin typeface="+mj-lt"/>
              <a:ea typeface="MS PGothic" panose="020B0600070205080204" pitchFamily="34" charset="-128"/>
            </a:endParaRPr>
          </a:p>
        </p:txBody>
      </p:sp>
      <p:sp>
        <p:nvSpPr>
          <p:cNvPr id="129030" name="TextBox 6"/>
          <p:cNvSpPr txBox="1">
            <a:spLocks noChangeArrowheads="1"/>
          </p:cNvSpPr>
          <p:nvPr/>
        </p:nvSpPr>
        <p:spPr bwMode="auto">
          <a:xfrm>
            <a:off x="808263" y="3090068"/>
            <a:ext cx="38973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szponz</a:t>
            </a:r>
            <a:r>
              <a:rPr lang="en-US" altLang="hu-HU" sz="4400" dirty="0">
                <a:solidFill>
                  <a:schemeClr val="tx1">
                    <a:lumMod val="50000"/>
                    <a:lumOff val="50000"/>
                  </a:schemeClr>
                </a:solidFill>
                <a:latin typeface="+mj-lt"/>
                <a:ea typeface="MS PGothic" panose="020B0600070205080204" pitchFamily="34" charset="-128"/>
              </a:rPr>
              <a:t>.,</a:t>
            </a:r>
            <a:br>
              <a:rPr lang="en-US" altLang="hu-HU" sz="4400" dirty="0">
                <a:solidFill>
                  <a:schemeClr val="tx1">
                    <a:lumMod val="50000"/>
                    <a:lumOff val="50000"/>
                  </a:schemeClr>
                </a:solidFill>
                <a:latin typeface="+mj-lt"/>
                <a:ea typeface="MS PGothic" panose="020B0600070205080204" pitchFamily="34" charset="-128"/>
              </a:rPr>
            </a:br>
            <a:r>
              <a:rPr lang="en-US" altLang="hu-HU" sz="4400" dirty="0">
                <a:solidFill>
                  <a:schemeClr val="tx1">
                    <a:lumMod val="50000"/>
                    <a:lumOff val="50000"/>
                  </a:schemeClr>
                </a:solidFill>
                <a:latin typeface="+mj-lt"/>
                <a:ea typeface="MS PGothic" panose="020B0600070205080204" pitchFamily="34" charset="-128"/>
              </a:rPr>
              <a:t>rich media, </a:t>
            </a:r>
            <a:r>
              <a:rPr lang="en-US" altLang="hu-HU" sz="4400" dirty="0" err="1">
                <a:solidFill>
                  <a:schemeClr val="tx1">
                    <a:lumMod val="50000"/>
                    <a:lumOff val="50000"/>
                  </a:schemeClr>
                </a:solidFill>
                <a:latin typeface="+mj-lt"/>
                <a:ea typeface="MS PGothic" panose="020B0600070205080204" pitchFamily="34" charset="-128"/>
              </a:rPr>
              <a:t>videó</a:t>
            </a:r>
            <a:endParaRPr lang="en-US" altLang="hu-HU" sz="4400" dirty="0">
              <a:solidFill>
                <a:schemeClr val="tx1">
                  <a:lumMod val="50000"/>
                  <a:lumOff val="50000"/>
                </a:schemeClr>
              </a:solidFill>
              <a:latin typeface="+mj-lt"/>
              <a:ea typeface="MS PGothic" panose="020B0600070205080204" pitchFamily="34" charset="-128"/>
            </a:endParaRPr>
          </a:p>
        </p:txBody>
      </p:sp>
      <p:sp>
        <p:nvSpPr>
          <p:cNvPr id="129031" name="TextBox 11"/>
          <p:cNvSpPr txBox="1">
            <a:spLocks noChangeArrowheads="1"/>
          </p:cNvSpPr>
          <p:nvPr/>
        </p:nvSpPr>
        <p:spPr bwMode="auto">
          <a:xfrm>
            <a:off x="4606410" y="3429000"/>
            <a:ext cx="4293939"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hagyo</a:t>
            </a:r>
            <a:r>
              <a:rPr lang="en-US" altLang="hu-HU" sz="4400" dirty="0">
                <a:solidFill>
                  <a:schemeClr val="tx1">
                    <a:lumMod val="50000"/>
                    <a:lumOff val="50000"/>
                  </a:schemeClr>
                </a:solidFill>
                <a:latin typeface="+mj-lt"/>
                <a:ea typeface="MS PGothic" panose="020B0600070205080204" pitchFamily="34" charset="-128"/>
              </a:rPr>
              <a:t>-</a:t>
            </a:r>
            <a:br>
              <a:rPr lang="en-US" altLang="hu-HU" sz="4400" dirty="0">
                <a:solidFill>
                  <a:schemeClr val="tx1">
                    <a:lumMod val="50000"/>
                    <a:lumOff val="50000"/>
                  </a:schemeClr>
                </a:solidFill>
                <a:latin typeface="+mj-lt"/>
                <a:ea typeface="MS PGothic" panose="020B0600070205080204" pitchFamily="34" charset="-128"/>
              </a:rPr>
            </a:br>
            <a:r>
              <a:rPr lang="en-US" altLang="hu-HU" sz="4400" dirty="0" err="1">
                <a:solidFill>
                  <a:schemeClr val="tx1">
                    <a:lumMod val="50000"/>
                    <a:lumOff val="50000"/>
                  </a:schemeClr>
                </a:solidFill>
                <a:latin typeface="+mj-lt"/>
                <a:ea typeface="MS PGothic" panose="020B0600070205080204" pitchFamily="34" charset="-128"/>
              </a:rPr>
              <a:t>mányos</a:t>
            </a:r>
            <a:endParaRPr lang="en-US" altLang="hu-HU" sz="4400" dirty="0">
              <a:solidFill>
                <a:schemeClr val="tx1">
                  <a:lumMod val="50000"/>
                  <a:lumOff val="50000"/>
                </a:schemeClr>
              </a:solidFill>
              <a:latin typeface="+mj-lt"/>
              <a:ea typeface="MS PGothic" panose="020B0600070205080204" pitchFamily="34" charset="-128"/>
            </a:endParaRPr>
          </a:p>
        </p:txBody>
      </p:sp>
      <p:sp>
        <p:nvSpPr>
          <p:cNvPr id="13" name="TextBox 12"/>
          <p:cNvSpPr txBox="1"/>
          <p:nvPr/>
        </p:nvSpPr>
        <p:spPr>
          <a:xfrm>
            <a:off x="1958975" y="2414588"/>
            <a:ext cx="1845377" cy="461665"/>
          </a:xfrm>
          <a:prstGeom prst="rect">
            <a:avLst/>
          </a:prstGeom>
          <a:noFill/>
        </p:spPr>
        <p:txBody>
          <a:bodyPr wrap="none">
            <a:spAutoFit/>
          </a:bodyPr>
          <a:lstStyle/>
          <a:p>
            <a:pPr>
              <a:defRPr/>
            </a:pPr>
            <a:r>
              <a:rPr lang="en-US" sz="2400" b="1" dirty="0">
                <a:solidFill>
                  <a:schemeClr val="accent6"/>
                </a:solidFill>
                <a:latin typeface="+mj-lt"/>
                <a:ea typeface="ＭＳ Ｐゴシック" panose="020B0600070205080204" pitchFamily="34" charset="-128"/>
              </a:rPr>
              <a:t>BRANDING</a:t>
            </a:r>
          </a:p>
        </p:txBody>
      </p:sp>
      <p:sp>
        <p:nvSpPr>
          <p:cNvPr id="15" name="TextBox 14"/>
          <p:cNvSpPr txBox="1"/>
          <p:nvPr/>
        </p:nvSpPr>
        <p:spPr>
          <a:xfrm>
            <a:off x="4952114" y="2433851"/>
            <a:ext cx="3126177" cy="461665"/>
          </a:xfrm>
          <a:prstGeom prst="rect">
            <a:avLst/>
          </a:prstGeom>
          <a:noFill/>
        </p:spPr>
        <p:txBody>
          <a:bodyPr wrap="none">
            <a:spAutoFit/>
          </a:bodyPr>
          <a:lstStyle/>
          <a:p>
            <a:pPr>
              <a:defRPr/>
            </a:pPr>
            <a:r>
              <a:rPr lang="en-US" sz="2400" b="1" dirty="0">
                <a:solidFill>
                  <a:schemeClr val="accent5"/>
                </a:solidFill>
                <a:latin typeface="+mj-lt"/>
                <a:ea typeface="ＭＳ Ｐゴシック" panose="020B0600070205080204" pitchFamily="34" charset="-128"/>
              </a:rPr>
              <a:t>DIRECT RESPONSE</a:t>
            </a:r>
          </a:p>
        </p:txBody>
      </p:sp>
    </p:spTree>
    <p:extLst>
      <p:ext uri="{BB962C8B-B14F-4D97-AF65-F5344CB8AC3E}">
        <p14:creationId xmlns:p14="http://schemas.microsoft.com/office/powerpoint/2010/main" val="223562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rtalom helye 4"/>
          <p:cNvGraphicFramePr>
            <a:graphicFrameLocks noGrp="1"/>
          </p:cNvGraphicFramePr>
          <p:nvPr>
            <p:ph idx="1"/>
            <p:extLst>
              <p:ext uri="{D42A27DB-BD31-4B8C-83A1-F6EECF244321}">
                <p14:modId xmlns:p14="http://schemas.microsoft.com/office/powerpoint/2010/main" val="1835886096"/>
              </p:ext>
            </p:extLst>
          </p:nvPr>
        </p:nvGraphicFramePr>
        <p:xfrm>
          <a:off x="1259632" y="126876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ím 2"/>
          <p:cNvSpPr>
            <a:spLocks noGrp="1"/>
          </p:cNvSpPr>
          <p:nvPr>
            <p:ph type="title"/>
          </p:nvPr>
        </p:nvSpPr>
        <p:spPr>
          <a:xfrm>
            <a:off x="755576" y="116632"/>
            <a:ext cx="8229600" cy="1143000"/>
          </a:xfrm>
        </p:spPr>
        <p:txBody>
          <a:bodyPr/>
          <a:lstStyle/>
          <a:p>
            <a:pPr>
              <a:defRPr/>
            </a:pPr>
            <a:r>
              <a:rPr lang="hu-HU" dirty="0" smtClean="0">
                <a:latin typeface="Arial (Címsorok)"/>
              </a:rPr>
              <a:t>Stratégia piramis</a:t>
            </a:r>
            <a:endParaRPr lang="hu-HU" dirty="0">
              <a:latin typeface="Arial (Címsorok)"/>
            </a:endParaRPr>
          </a:p>
        </p:txBody>
      </p:sp>
    </p:spTree>
    <p:extLst>
      <p:ext uri="{BB962C8B-B14F-4D97-AF65-F5344CB8AC3E}">
        <p14:creationId xmlns:p14="http://schemas.microsoft.com/office/powerpoint/2010/main" val="1979131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smtClean="0">
                <a:latin typeface="+mj-lt"/>
                <a:ea typeface="ＭＳ Ｐゴシック" charset="0"/>
              </a:rPr>
              <a:t>A kampányok típusai</a:t>
            </a:r>
            <a:endParaRPr lang="hu-HU">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latin typeface="+mj-lt"/>
            </a:endParaRPr>
          </a:p>
        </p:txBody>
      </p:sp>
      <p:sp>
        <p:nvSpPr>
          <p:cNvPr id="131077" name="TextBox 4"/>
          <p:cNvSpPr txBox="1">
            <a:spLocks noChangeArrowheads="1"/>
          </p:cNvSpPr>
          <p:nvPr/>
        </p:nvSpPr>
        <p:spPr bwMode="auto">
          <a:xfrm rot="-5400000">
            <a:off x="-1067381" y="3549541"/>
            <a:ext cx="28777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dirty="0">
                <a:solidFill>
                  <a:schemeClr val="tx1">
                    <a:lumMod val="50000"/>
                    <a:lumOff val="50000"/>
                  </a:schemeClr>
                </a:solidFill>
                <a:latin typeface="+mj-lt"/>
                <a:ea typeface="MS PGothic" panose="020B0600070205080204" pitchFamily="34" charset="-128"/>
              </a:rPr>
              <a:t>FORMÁTUM</a:t>
            </a:r>
            <a:endParaRPr lang="en-US" altLang="hu-HU" sz="4000" b="1" dirty="0">
              <a:solidFill>
                <a:schemeClr val="tx1">
                  <a:lumMod val="50000"/>
                  <a:lumOff val="50000"/>
                </a:schemeClr>
              </a:solidFill>
              <a:latin typeface="+mj-lt"/>
              <a:ea typeface="MS PGothic" panose="020B0600070205080204" pitchFamily="34" charset="-128"/>
            </a:endParaRPr>
          </a:p>
        </p:txBody>
      </p:sp>
      <p:pic>
        <p:nvPicPr>
          <p:cNvPr id="1310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809875"/>
            <a:ext cx="290195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églalap 5"/>
          <p:cNvSpPr/>
          <p:nvPr/>
        </p:nvSpPr>
        <p:spPr>
          <a:xfrm>
            <a:off x="7235825" y="2997200"/>
            <a:ext cx="10080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pic>
        <p:nvPicPr>
          <p:cNvPr id="16" name="Picture 2" descr="G:\Sales\Sales 2011\Screenshot\11\index_címlap_layer_Mercedes_11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51936" y="2020158"/>
            <a:ext cx="3816491" cy="3816491"/>
          </a:xfrm>
          <a:prstGeom prst="ellipse">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43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smtClean="0">
                <a:latin typeface="+mj-lt"/>
                <a:ea typeface="ＭＳ Ｐゴシック" charset="0"/>
              </a:rPr>
              <a:t>A kampányok típusai</a:t>
            </a:r>
            <a:endParaRPr lang="hu-HU">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latin typeface="+mj-lt"/>
            </a:endParaRPr>
          </a:p>
        </p:txBody>
      </p:sp>
      <p:sp>
        <p:nvSpPr>
          <p:cNvPr id="133125" name="TextBox 4"/>
          <p:cNvSpPr txBox="1">
            <a:spLocks noChangeArrowheads="1"/>
          </p:cNvSpPr>
          <p:nvPr/>
        </p:nvSpPr>
        <p:spPr bwMode="auto">
          <a:xfrm rot="-5400000">
            <a:off x="-644188" y="3548747"/>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dirty="0">
                <a:solidFill>
                  <a:schemeClr val="tx1">
                    <a:lumMod val="50000"/>
                    <a:lumOff val="50000"/>
                  </a:schemeClr>
                </a:solidFill>
                <a:latin typeface="+mj-lt"/>
                <a:ea typeface="MS PGothic" panose="020B0600070205080204" pitchFamily="34" charset="-128"/>
              </a:rPr>
              <a:t>ÜZENET</a:t>
            </a:r>
            <a:endParaRPr lang="en-US" altLang="hu-HU" sz="4000" b="1" dirty="0">
              <a:solidFill>
                <a:schemeClr val="tx1">
                  <a:lumMod val="50000"/>
                  <a:lumOff val="50000"/>
                </a:schemeClr>
              </a:solidFill>
              <a:latin typeface="+mj-lt"/>
              <a:ea typeface="MS PGothic" panose="020B0600070205080204" pitchFamily="34" charset="-128"/>
            </a:endParaRPr>
          </a:p>
        </p:txBody>
      </p:sp>
      <p:sp>
        <p:nvSpPr>
          <p:cNvPr id="133126" name="TextBox 6"/>
          <p:cNvSpPr txBox="1">
            <a:spLocks noChangeArrowheads="1"/>
          </p:cNvSpPr>
          <p:nvPr/>
        </p:nvSpPr>
        <p:spPr bwMode="auto">
          <a:xfrm>
            <a:off x="982663" y="3232150"/>
            <a:ext cx="38973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érzelmi</a:t>
            </a:r>
            <a:r>
              <a:rPr lang="en-US" altLang="hu-HU" sz="4400" dirty="0">
                <a:solidFill>
                  <a:schemeClr val="tx1">
                    <a:lumMod val="50000"/>
                    <a:lumOff val="50000"/>
                  </a:schemeClr>
                </a:solidFill>
                <a:latin typeface="+mj-lt"/>
                <a:ea typeface="MS PGothic" panose="020B0600070205080204" pitchFamily="34" charset="-128"/>
              </a:rPr>
              <a:t/>
            </a:r>
            <a:br>
              <a:rPr lang="en-US" altLang="hu-HU" sz="4400" dirty="0">
                <a:solidFill>
                  <a:schemeClr val="tx1">
                    <a:lumMod val="50000"/>
                    <a:lumOff val="50000"/>
                  </a:schemeClr>
                </a:solidFill>
                <a:latin typeface="+mj-lt"/>
                <a:ea typeface="MS PGothic" panose="020B0600070205080204" pitchFamily="34" charset="-128"/>
              </a:rPr>
            </a:br>
            <a:r>
              <a:rPr lang="en-US" altLang="hu-HU" sz="4400" dirty="0" err="1">
                <a:solidFill>
                  <a:schemeClr val="tx1">
                    <a:lumMod val="50000"/>
                    <a:lumOff val="50000"/>
                  </a:schemeClr>
                </a:solidFill>
                <a:latin typeface="+mj-lt"/>
                <a:ea typeface="MS PGothic" panose="020B0600070205080204" pitchFamily="34" charset="-128"/>
              </a:rPr>
              <a:t>reakció</a:t>
            </a:r>
            <a:endParaRPr lang="en-US" altLang="hu-HU" sz="4400" dirty="0">
              <a:solidFill>
                <a:schemeClr val="tx1">
                  <a:lumMod val="50000"/>
                  <a:lumOff val="50000"/>
                </a:schemeClr>
              </a:solidFill>
              <a:latin typeface="+mj-lt"/>
              <a:ea typeface="MS PGothic" panose="020B0600070205080204" pitchFamily="34" charset="-128"/>
            </a:endParaRPr>
          </a:p>
        </p:txBody>
      </p:sp>
      <p:sp>
        <p:nvSpPr>
          <p:cNvPr id="133127" name="TextBox 11"/>
          <p:cNvSpPr txBox="1">
            <a:spLocks noChangeArrowheads="1"/>
          </p:cNvSpPr>
          <p:nvPr/>
        </p:nvSpPr>
        <p:spPr bwMode="auto">
          <a:xfrm>
            <a:off x="4454525" y="3278188"/>
            <a:ext cx="38957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közvetlen</a:t>
            </a:r>
            <a:r>
              <a:rPr lang="en-US" altLang="hu-HU" sz="4400" dirty="0">
                <a:solidFill>
                  <a:schemeClr val="tx1">
                    <a:lumMod val="50000"/>
                    <a:lumOff val="50000"/>
                  </a:schemeClr>
                </a:solidFill>
                <a:latin typeface="+mj-lt"/>
                <a:ea typeface="MS PGothic" panose="020B0600070205080204" pitchFamily="34" charset="-128"/>
              </a:rPr>
              <a:t> </a:t>
            </a:r>
            <a:r>
              <a:rPr lang="en-US" altLang="hu-HU" sz="4400" dirty="0" err="1">
                <a:solidFill>
                  <a:schemeClr val="tx1">
                    <a:lumMod val="50000"/>
                    <a:lumOff val="50000"/>
                  </a:schemeClr>
                </a:solidFill>
                <a:latin typeface="+mj-lt"/>
                <a:ea typeface="MS PGothic" panose="020B0600070205080204" pitchFamily="34" charset="-128"/>
              </a:rPr>
              <a:t>reakció</a:t>
            </a:r>
            <a:endParaRPr lang="en-US" altLang="hu-HU" sz="4400" dirty="0">
              <a:solidFill>
                <a:schemeClr val="tx1">
                  <a:lumMod val="50000"/>
                  <a:lumOff val="50000"/>
                </a:schemeClr>
              </a:solidFill>
              <a:latin typeface="+mj-lt"/>
              <a:ea typeface="MS PGothic" panose="020B0600070205080204" pitchFamily="34" charset="-128"/>
            </a:endParaRPr>
          </a:p>
        </p:txBody>
      </p:sp>
      <p:sp>
        <p:nvSpPr>
          <p:cNvPr id="13" name="TextBox 12"/>
          <p:cNvSpPr txBox="1"/>
          <p:nvPr/>
        </p:nvSpPr>
        <p:spPr>
          <a:xfrm>
            <a:off x="1958975" y="2414588"/>
            <a:ext cx="1845377" cy="461665"/>
          </a:xfrm>
          <a:prstGeom prst="rect">
            <a:avLst/>
          </a:prstGeom>
          <a:noFill/>
        </p:spPr>
        <p:txBody>
          <a:bodyPr wrap="none">
            <a:spAutoFit/>
          </a:bodyPr>
          <a:lstStyle/>
          <a:p>
            <a:pPr>
              <a:defRPr/>
            </a:pPr>
            <a:r>
              <a:rPr lang="en-US" sz="2400" b="1" dirty="0">
                <a:solidFill>
                  <a:schemeClr val="accent6"/>
                </a:solidFill>
                <a:latin typeface="+mj-lt"/>
                <a:ea typeface="ＭＳ Ｐゴシック" panose="020B0600070205080204" pitchFamily="34" charset="-128"/>
              </a:rPr>
              <a:t>BRANDING</a:t>
            </a:r>
          </a:p>
        </p:txBody>
      </p:sp>
      <p:sp>
        <p:nvSpPr>
          <p:cNvPr id="15" name="TextBox 14"/>
          <p:cNvSpPr txBox="1"/>
          <p:nvPr/>
        </p:nvSpPr>
        <p:spPr>
          <a:xfrm>
            <a:off x="4879975" y="2414588"/>
            <a:ext cx="3126177" cy="461665"/>
          </a:xfrm>
          <a:prstGeom prst="rect">
            <a:avLst/>
          </a:prstGeom>
          <a:noFill/>
        </p:spPr>
        <p:txBody>
          <a:bodyPr wrap="none">
            <a:spAutoFit/>
          </a:bodyPr>
          <a:lstStyle/>
          <a:p>
            <a:pPr>
              <a:defRPr/>
            </a:pPr>
            <a:r>
              <a:rPr lang="en-US" sz="2400" b="1" dirty="0">
                <a:solidFill>
                  <a:schemeClr val="accent5"/>
                </a:solidFill>
                <a:latin typeface="+mj-lt"/>
                <a:ea typeface="ＭＳ Ｐゴシック" panose="020B0600070205080204" pitchFamily="34" charset="-128"/>
              </a:rPr>
              <a:t>DIRECT RESPONSE</a:t>
            </a:r>
          </a:p>
        </p:txBody>
      </p:sp>
    </p:spTree>
    <p:extLst>
      <p:ext uri="{BB962C8B-B14F-4D97-AF65-F5344CB8AC3E}">
        <p14:creationId xmlns:p14="http://schemas.microsoft.com/office/powerpoint/2010/main" val="3319055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smtClean="0">
                <a:latin typeface="+mj-lt"/>
                <a:ea typeface="ＭＳ Ｐゴシック" charset="0"/>
              </a:rPr>
              <a:t>A kampányok típusai</a:t>
            </a:r>
            <a:endParaRPr lang="hu-HU">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latin typeface="+mj-lt"/>
            </a:endParaRPr>
          </a:p>
        </p:txBody>
      </p:sp>
      <p:sp>
        <p:nvSpPr>
          <p:cNvPr id="135173" name="TextBox 4"/>
          <p:cNvSpPr txBox="1">
            <a:spLocks noChangeArrowheads="1"/>
          </p:cNvSpPr>
          <p:nvPr/>
        </p:nvSpPr>
        <p:spPr bwMode="auto">
          <a:xfrm rot="-5400000">
            <a:off x="-644188" y="3548747"/>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dirty="0">
                <a:solidFill>
                  <a:schemeClr val="tx1">
                    <a:lumMod val="50000"/>
                    <a:lumOff val="50000"/>
                  </a:schemeClr>
                </a:solidFill>
                <a:latin typeface="+mj-lt"/>
                <a:ea typeface="MS PGothic" panose="020B0600070205080204" pitchFamily="34" charset="-128"/>
              </a:rPr>
              <a:t>ÜZENET</a:t>
            </a:r>
            <a:endParaRPr lang="en-US" altLang="hu-HU" sz="4000" b="1" dirty="0">
              <a:solidFill>
                <a:schemeClr val="tx1">
                  <a:lumMod val="50000"/>
                  <a:lumOff val="50000"/>
                </a:schemeClr>
              </a:solidFill>
              <a:latin typeface="+mj-lt"/>
              <a:ea typeface="MS PGothic" panose="020B0600070205080204" pitchFamily="34" charset="-128"/>
            </a:endParaRPr>
          </a:p>
        </p:txBody>
      </p:sp>
      <p:pic>
        <p:nvPicPr>
          <p:cNvPr id="26626" name="Picture 2" descr="http://th00.deviantart.net/fs70/PRE/i/2010/065/2/a/thinking_about_you_by_iLove2Dance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824" y="1941637"/>
            <a:ext cx="3917626" cy="3917626"/>
          </a:xfrm>
          <a:prstGeom prst="ellipse">
            <a:avLst/>
          </a:prstGeom>
          <a:noFill/>
          <a:extLst>
            <a:ext uri="{909E8E84-426E-40DD-AFC4-6F175D3DCCD1}">
              <a14:hiddenFill xmlns:a14="http://schemas.microsoft.com/office/drawing/2010/main">
                <a:solidFill>
                  <a:srgbClr val="FFFFFF"/>
                </a:solidFill>
              </a14:hiddenFill>
            </a:ext>
          </a:extLst>
        </p:spPr>
      </p:pic>
      <p:pic>
        <p:nvPicPr>
          <p:cNvPr id="135175" name="Picture 4" descr="http://upload.wikimedia.org/wikipedia/commons/thumb/a/a7/Mano_cursor.svg/340px-Mano_cursor.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2300" y="2073275"/>
            <a:ext cx="134620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6" descr="http://icons.iconarchive.com/icons/visualpharm/icons8-metro-style/512/Payment-Methods-Card-in-use-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2113" y="3865563"/>
            <a:ext cx="18065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164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smtClean="0">
                <a:latin typeface="+mj-lt"/>
                <a:ea typeface="ＭＳ Ｐゴシック" charset="0"/>
              </a:rPr>
              <a:t>A kampányok típusai</a:t>
            </a:r>
            <a:endParaRPr lang="hu-HU">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latin typeface="+mj-lt"/>
            </a:endParaRPr>
          </a:p>
        </p:txBody>
      </p:sp>
      <p:sp>
        <p:nvSpPr>
          <p:cNvPr id="137221" name="TextBox 4"/>
          <p:cNvSpPr txBox="1">
            <a:spLocks noChangeArrowheads="1"/>
          </p:cNvSpPr>
          <p:nvPr/>
        </p:nvSpPr>
        <p:spPr bwMode="auto">
          <a:xfrm rot="-5400000">
            <a:off x="-1657285" y="3548747"/>
            <a:ext cx="40575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dirty="0">
                <a:solidFill>
                  <a:schemeClr val="tx1">
                    <a:lumMod val="50000"/>
                    <a:lumOff val="50000"/>
                  </a:schemeClr>
                </a:solidFill>
                <a:latin typeface="+mj-lt"/>
                <a:ea typeface="MS PGothic" panose="020B0600070205080204" pitchFamily="34" charset="-128"/>
              </a:rPr>
              <a:t>VÁSÁRLÁSI MÓD</a:t>
            </a:r>
            <a:endParaRPr lang="en-US" altLang="hu-HU" sz="4000" b="1" dirty="0">
              <a:solidFill>
                <a:schemeClr val="tx1">
                  <a:lumMod val="50000"/>
                  <a:lumOff val="50000"/>
                </a:schemeClr>
              </a:solidFill>
              <a:latin typeface="+mj-lt"/>
              <a:ea typeface="MS PGothic" panose="020B0600070205080204" pitchFamily="34" charset="-128"/>
            </a:endParaRPr>
          </a:p>
        </p:txBody>
      </p:sp>
      <p:sp>
        <p:nvSpPr>
          <p:cNvPr id="137222" name="TextBox 6"/>
          <p:cNvSpPr txBox="1">
            <a:spLocks noChangeArrowheads="1"/>
          </p:cNvSpPr>
          <p:nvPr/>
        </p:nvSpPr>
        <p:spPr bwMode="auto">
          <a:xfrm>
            <a:off x="683569" y="3148805"/>
            <a:ext cx="38973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idő</a:t>
            </a:r>
            <a:r>
              <a:rPr lang="en-US" altLang="hu-HU" sz="4400" dirty="0">
                <a:solidFill>
                  <a:schemeClr val="tx1">
                    <a:lumMod val="50000"/>
                    <a:lumOff val="50000"/>
                  </a:schemeClr>
                </a:solidFill>
                <a:latin typeface="+mj-lt"/>
                <a:ea typeface="MS PGothic" panose="020B0600070205080204" pitchFamily="34" charset="-128"/>
              </a:rPr>
              <a:t>,</a:t>
            </a:r>
            <a:br>
              <a:rPr lang="en-US" altLang="hu-HU" sz="4400" dirty="0">
                <a:solidFill>
                  <a:schemeClr val="tx1">
                    <a:lumMod val="50000"/>
                    <a:lumOff val="50000"/>
                  </a:schemeClr>
                </a:solidFill>
                <a:latin typeface="+mj-lt"/>
                <a:ea typeface="MS PGothic" panose="020B0600070205080204" pitchFamily="34" charset="-128"/>
              </a:rPr>
            </a:br>
            <a:r>
              <a:rPr lang="en-US" altLang="hu-HU" sz="4400" dirty="0" err="1">
                <a:solidFill>
                  <a:schemeClr val="tx1">
                    <a:lumMod val="50000"/>
                    <a:lumOff val="50000"/>
                  </a:schemeClr>
                </a:solidFill>
                <a:latin typeface="+mj-lt"/>
                <a:ea typeface="MS PGothic" panose="020B0600070205080204" pitchFamily="34" charset="-128"/>
              </a:rPr>
              <a:t>megjelenés</a:t>
            </a:r>
            <a:endParaRPr lang="en-US" altLang="hu-HU" sz="4400" dirty="0">
              <a:solidFill>
                <a:schemeClr val="tx1">
                  <a:lumMod val="50000"/>
                  <a:lumOff val="50000"/>
                </a:schemeClr>
              </a:solidFill>
              <a:latin typeface="+mj-lt"/>
              <a:ea typeface="MS PGothic" panose="020B0600070205080204" pitchFamily="34" charset="-128"/>
            </a:endParaRPr>
          </a:p>
        </p:txBody>
      </p:sp>
      <p:sp>
        <p:nvSpPr>
          <p:cNvPr id="137223" name="TextBox 11"/>
          <p:cNvSpPr txBox="1">
            <a:spLocks noChangeArrowheads="1"/>
          </p:cNvSpPr>
          <p:nvPr/>
        </p:nvSpPr>
        <p:spPr bwMode="auto">
          <a:xfrm>
            <a:off x="4764360" y="3233267"/>
            <a:ext cx="38957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átkattintás</a:t>
            </a:r>
            <a:r>
              <a:rPr lang="en-US" altLang="hu-HU" sz="4400" dirty="0">
                <a:solidFill>
                  <a:schemeClr val="tx1">
                    <a:lumMod val="50000"/>
                    <a:lumOff val="50000"/>
                  </a:schemeClr>
                </a:solidFill>
                <a:latin typeface="+mj-lt"/>
                <a:ea typeface="MS PGothic" panose="020B0600070205080204" pitchFamily="34" charset="-128"/>
              </a:rPr>
              <a:t>, </a:t>
            </a:r>
            <a:r>
              <a:rPr lang="en-US" altLang="hu-HU" sz="4400" dirty="0" err="1">
                <a:solidFill>
                  <a:schemeClr val="tx1">
                    <a:lumMod val="50000"/>
                    <a:lumOff val="50000"/>
                  </a:schemeClr>
                </a:solidFill>
                <a:latin typeface="+mj-lt"/>
                <a:ea typeface="MS PGothic" panose="020B0600070205080204" pitchFamily="34" charset="-128"/>
              </a:rPr>
              <a:t>aktivitás</a:t>
            </a:r>
            <a:endParaRPr lang="en-US" altLang="hu-HU" sz="4400" dirty="0">
              <a:solidFill>
                <a:schemeClr val="tx1">
                  <a:lumMod val="50000"/>
                  <a:lumOff val="50000"/>
                </a:schemeClr>
              </a:solidFill>
              <a:latin typeface="+mj-lt"/>
              <a:ea typeface="MS PGothic" panose="020B0600070205080204" pitchFamily="34" charset="-128"/>
            </a:endParaRPr>
          </a:p>
        </p:txBody>
      </p:sp>
      <p:sp>
        <p:nvSpPr>
          <p:cNvPr id="13" name="TextBox 12"/>
          <p:cNvSpPr txBox="1"/>
          <p:nvPr/>
        </p:nvSpPr>
        <p:spPr>
          <a:xfrm>
            <a:off x="1958975" y="2414588"/>
            <a:ext cx="1845377" cy="461665"/>
          </a:xfrm>
          <a:prstGeom prst="rect">
            <a:avLst/>
          </a:prstGeom>
          <a:noFill/>
        </p:spPr>
        <p:txBody>
          <a:bodyPr wrap="none">
            <a:spAutoFit/>
          </a:bodyPr>
          <a:lstStyle/>
          <a:p>
            <a:pPr>
              <a:defRPr/>
            </a:pPr>
            <a:r>
              <a:rPr lang="en-US" sz="2400" b="1" dirty="0">
                <a:solidFill>
                  <a:schemeClr val="accent6"/>
                </a:solidFill>
                <a:latin typeface="+mj-lt"/>
                <a:ea typeface="ＭＳ Ｐゴシック" panose="020B0600070205080204" pitchFamily="34" charset="-128"/>
              </a:rPr>
              <a:t>BRANDING</a:t>
            </a:r>
          </a:p>
        </p:txBody>
      </p:sp>
      <p:sp>
        <p:nvSpPr>
          <p:cNvPr id="15" name="TextBox 14"/>
          <p:cNvSpPr txBox="1"/>
          <p:nvPr/>
        </p:nvSpPr>
        <p:spPr>
          <a:xfrm>
            <a:off x="4932460" y="2411389"/>
            <a:ext cx="3253878" cy="461665"/>
          </a:xfrm>
          <a:prstGeom prst="rect">
            <a:avLst/>
          </a:prstGeom>
          <a:noFill/>
        </p:spPr>
        <p:txBody>
          <a:bodyPr wrap="square">
            <a:spAutoFit/>
          </a:bodyPr>
          <a:lstStyle/>
          <a:p>
            <a:pPr>
              <a:defRPr/>
            </a:pPr>
            <a:r>
              <a:rPr lang="en-US" sz="2400" b="1" dirty="0">
                <a:solidFill>
                  <a:schemeClr val="accent5"/>
                </a:solidFill>
                <a:latin typeface="+mj-lt"/>
                <a:ea typeface="ＭＳ Ｐゴシック" panose="020B0600070205080204" pitchFamily="34" charset="-128"/>
              </a:rPr>
              <a:t>DIRECT RESPONSE</a:t>
            </a:r>
          </a:p>
        </p:txBody>
      </p:sp>
    </p:spTree>
    <p:extLst>
      <p:ext uri="{BB962C8B-B14F-4D97-AF65-F5344CB8AC3E}">
        <p14:creationId xmlns:p14="http://schemas.microsoft.com/office/powerpoint/2010/main" val="2693069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smtClean="0">
                <a:latin typeface="+mj-lt"/>
                <a:ea typeface="ＭＳ Ｐゴシック" charset="0"/>
              </a:rPr>
              <a:t>A kampányok típusai</a:t>
            </a:r>
            <a:endParaRPr lang="hu-HU" dirty="0">
              <a:latin typeface="+mj-lt"/>
              <a:ea typeface="ＭＳ Ｐゴシック" charset="0"/>
            </a:endParaRPr>
          </a:p>
        </p:txBody>
      </p:sp>
      <p:sp>
        <p:nvSpPr>
          <p:cNvPr id="30" name="Ellipszis 29"/>
          <p:cNvSpPr/>
          <p:nvPr/>
        </p:nvSpPr>
        <p:spPr>
          <a:xfrm>
            <a:off x="4249738" y="1676400"/>
            <a:ext cx="4251325" cy="4419600"/>
          </a:xfrm>
          <a:prstGeom prst="ellipse">
            <a:avLst/>
          </a:prstGeom>
          <a:noFill/>
          <a:ln w="101600">
            <a:solidFill>
              <a:schemeClr val="accent5"/>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latin typeface="+mj-lt"/>
            </a:endParaRPr>
          </a:p>
        </p:txBody>
      </p:sp>
      <p:sp>
        <p:nvSpPr>
          <p:cNvPr id="36" name="Ellipszis 35"/>
          <p:cNvSpPr/>
          <p:nvPr/>
        </p:nvSpPr>
        <p:spPr>
          <a:xfrm>
            <a:off x="811213" y="1676400"/>
            <a:ext cx="4251325" cy="4419600"/>
          </a:xfrm>
          <a:prstGeom prst="ellipse">
            <a:avLst/>
          </a:prstGeom>
          <a:noFill/>
          <a:ln w="101600">
            <a:solidFill>
              <a:schemeClr val="accent6"/>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schemeClr val="tx1"/>
              </a:solidFill>
              <a:latin typeface="+mj-lt"/>
            </a:endParaRPr>
          </a:p>
        </p:txBody>
      </p:sp>
      <p:sp>
        <p:nvSpPr>
          <p:cNvPr id="139269" name="TextBox 4"/>
          <p:cNvSpPr txBox="1">
            <a:spLocks noChangeArrowheads="1"/>
          </p:cNvSpPr>
          <p:nvPr/>
        </p:nvSpPr>
        <p:spPr bwMode="auto">
          <a:xfrm rot="-5400000">
            <a:off x="-1323861" y="3549541"/>
            <a:ext cx="33906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en-US" altLang="hu-HU" sz="3600" b="1" dirty="0">
                <a:solidFill>
                  <a:schemeClr val="tx1">
                    <a:lumMod val="50000"/>
                    <a:lumOff val="50000"/>
                  </a:schemeClr>
                </a:solidFill>
                <a:latin typeface="+mj-lt"/>
                <a:ea typeface="MS PGothic" panose="020B0600070205080204" pitchFamily="34" charset="-128"/>
              </a:rPr>
              <a:t>MEGTÉRÜLÉS</a:t>
            </a:r>
            <a:endParaRPr lang="en-US" altLang="hu-HU" sz="4000" b="1" dirty="0">
              <a:solidFill>
                <a:schemeClr val="tx1">
                  <a:lumMod val="50000"/>
                  <a:lumOff val="50000"/>
                </a:schemeClr>
              </a:solidFill>
              <a:latin typeface="+mj-lt"/>
              <a:ea typeface="MS PGothic" panose="020B0600070205080204" pitchFamily="34" charset="-128"/>
            </a:endParaRPr>
          </a:p>
        </p:txBody>
      </p:sp>
      <p:sp>
        <p:nvSpPr>
          <p:cNvPr id="139270" name="TextBox 6"/>
          <p:cNvSpPr txBox="1">
            <a:spLocks noChangeArrowheads="1"/>
          </p:cNvSpPr>
          <p:nvPr/>
        </p:nvSpPr>
        <p:spPr bwMode="auto">
          <a:xfrm>
            <a:off x="710693" y="3214195"/>
            <a:ext cx="38973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dirty="0" err="1">
                <a:solidFill>
                  <a:schemeClr val="tx1">
                    <a:lumMod val="50000"/>
                    <a:lumOff val="50000"/>
                  </a:schemeClr>
                </a:solidFill>
                <a:latin typeface="+mj-lt"/>
                <a:ea typeface="MS PGothic" panose="020B0600070205080204" pitchFamily="34" charset="-128"/>
              </a:rPr>
              <a:t>hozzá</a:t>
            </a:r>
            <a:r>
              <a:rPr lang="en-US" altLang="hu-HU" sz="4400" dirty="0">
                <a:solidFill>
                  <a:schemeClr val="tx1">
                    <a:lumMod val="50000"/>
                    <a:lumOff val="50000"/>
                  </a:schemeClr>
                </a:solidFill>
                <a:latin typeface="+mj-lt"/>
                <a:ea typeface="MS PGothic" panose="020B0600070205080204" pitchFamily="34" charset="-128"/>
              </a:rPr>
              <a:t>-</a:t>
            </a:r>
            <a:br>
              <a:rPr lang="en-US" altLang="hu-HU" sz="4400" dirty="0">
                <a:solidFill>
                  <a:schemeClr val="tx1">
                    <a:lumMod val="50000"/>
                    <a:lumOff val="50000"/>
                  </a:schemeClr>
                </a:solidFill>
                <a:latin typeface="+mj-lt"/>
                <a:ea typeface="MS PGothic" panose="020B0600070205080204" pitchFamily="34" charset="-128"/>
              </a:rPr>
            </a:br>
            <a:r>
              <a:rPr lang="en-US" altLang="hu-HU" sz="4400" dirty="0" err="1">
                <a:solidFill>
                  <a:schemeClr val="tx1">
                    <a:lumMod val="50000"/>
                    <a:lumOff val="50000"/>
                  </a:schemeClr>
                </a:solidFill>
                <a:latin typeface="+mj-lt"/>
                <a:ea typeface="MS PGothic" panose="020B0600070205080204" pitchFamily="34" charset="-128"/>
              </a:rPr>
              <a:t>állásbeli</a:t>
            </a:r>
            <a:endParaRPr lang="en-US" altLang="hu-HU" sz="4400" dirty="0">
              <a:solidFill>
                <a:schemeClr val="tx1">
                  <a:lumMod val="50000"/>
                  <a:lumOff val="50000"/>
                </a:schemeClr>
              </a:solidFill>
              <a:latin typeface="+mj-lt"/>
              <a:ea typeface="MS PGothic" panose="020B0600070205080204" pitchFamily="34" charset="-128"/>
            </a:endParaRPr>
          </a:p>
        </p:txBody>
      </p:sp>
      <p:sp>
        <p:nvSpPr>
          <p:cNvPr id="139271" name="TextBox 11"/>
          <p:cNvSpPr txBox="1">
            <a:spLocks noChangeArrowheads="1"/>
          </p:cNvSpPr>
          <p:nvPr/>
        </p:nvSpPr>
        <p:spPr bwMode="auto">
          <a:xfrm>
            <a:off x="4879975" y="3163094"/>
            <a:ext cx="38957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lgn="ctr">
              <a:spcBef>
                <a:spcPct val="0"/>
              </a:spcBef>
              <a:buClrTx/>
              <a:buFontTx/>
              <a:buNone/>
            </a:pPr>
            <a:r>
              <a:rPr lang="en-US" altLang="hu-HU" sz="4400">
                <a:solidFill>
                  <a:schemeClr val="tx1">
                    <a:lumMod val="50000"/>
                    <a:lumOff val="50000"/>
                  </a:schemeClr>
                </a:solidFill>
                <a:latin typeface="+mj-lt"/>
                <a:ea typeface="MS PGothic" panose="020B0600070205080204" pitchFamily="34" charset="-128"/>
              </a:rPr>
              <a:t>viselkedés</a:t>
            </a:r>
            <a:br>
              <a:rPr lang="en-US" altLang="hu-HU" sz="4400">
                <a:solidFill>
                  <a:schemeClr val="tx1">
                    <a:lumMod val="50000"/>
                    <a:lumOff val="50000"/>
                  </a:schemeClr>
                </a:solidFill>
                <a:latin typeface="+mj-lt"/>
                <a:ea typeface="MS PGothic" panose="020B0600070205080204" pitchFamily="34" charset="-128"/>
              </a:rPr>
            </a:br>
            <a:r>
              <a:rPr lang="en-US" altLang="hu-HU" sz="4400">
                <a:solidFill>
                  <a:schemeClr val="tx1">
                    <a:lumMod val="50000"/>
                    <a:lumOff val="50000"/>
                  </a:schemeClr>
                </a:solidFill>
                <a:latin typeface="+mj-lt"/>
                <a:ea typeface="MS PGothic" panose="020B0600070205080204" pitchFamily="34" charset="-128"/>
              </a:rPr>
              <a:t>-beli, üzleti</a:t>
            </a:r>
          </a:p>
        </p:txBody>
      </p:sp>
      <p:sp>
        <p:nvSpPr>
          <p:cNvPr id="13" name="TextBox 12"/>
          <p:cNvSpPr txBox="1"/>
          <p:nvPr/>
        </p:nvSpPr>
        <p:spPr>
          <a:xfrm>
            <a:off x="1958975" y="2414588"/>
            <a:ext cx="1845377" cy="461665"/>
          </a:xfrm>
          <a:prstGeom prst="rect">
            <a:avLst/>
          </a:prstGeom>
          <a:noFill/>
        </p:spPr>
        <p:txBody>
          <a:bodyPr wrap="none">
            <a:spAutoFit/>
          </a:bodyPr>
          <a:lstStyle/>
          <a:p>
            <a:pPr>
              <a:defRPr/>
            </a:pPr>
            <a:r>
              <a:rPr lang="en-US" sz="2400" b="1" dirty="0">
                <a:solidFill>
                  <a:schemeClr val="accent6"/>
                </a:solidFill>
                <a:latin typeface="+mj-lt"/>
                <a:ea typeface="ＭＳ Ｐゴシック" panose="020B0600070205080204" pitchFamily="34" charset="-128"/>
              </a:rPr>
              <a:t>BRANDING</a:t>
            </a:r>
          </a:p>
        </p:txBody>
      </p:sp>
      <p:sp>
        <p:nvSpPr>
          <p:cNvPr id="15" name="TextBox 14"/>
          <p:cNvSpPr txBox="1"/>
          <p:nvPr/>
        </p:nvSpPr>
        <p:spPr>
          <a:xfrm>
            <a:off x="5094159" y="2429440"/>
            <a:ext cx="3126177" cy="461665"/>
          </a:xfrm>
          <a:prstGeom prst="rect">
            <a:avLst/>
          </a:prstGeom>
          <a:noFill/>
        </p:spPr>
        <p:txBody>
          <a:bodyPr wrap="none">
            <a:spAutoFit/>
          </a:bodyPr>
          <a:lstStyle/>
          <a:p>
            <a:pPr>
              <a:defRPr/>
            </a:pPr>
            <a:r>
              <a:rPr lang="en-US" sz="2400" b="1" dirty="0">
                <a:solidFill>
                  <a:schemeClr val="accent5"/>
                </a:solidFill>
                <a:latin typeface="+mj-lt"/>
                <a:ea typeface="ＭＳ Ｐゴシック" panose="020B0600070205080204" pitchFamily="34" charset="-128"/>
              </a:rPr>
              <a:t>DIRECT RESPONSE</a:t>
            </a:r>
          </a:p>
        </p:txBody>
      </p:sp>
    </p:spTree>
    <p:extLst>
      <p:ext uri="{BB962C8B-B14F-4D97-AF65-F5344CB8AC3E}">
        <p14:creationId xmlns:p14="http://schemas.microsoft.com/office/powerpoint/2010/main" val="4255414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itle 1"/>
          <p:cNvSpPr>
            <a:spLocks noGrp="1"/>
          </p:cNvSpPr>
          <p:nvPr>
            <p:ph type="ctrTitle"/>
          </p:nvPr>
        </p:nvSpPr>
        <p:spPr bwMode="auto"/>
        <p:txBody>
          <a:bodyPr wrap="square" numCol="1" anchorCtr="0" compatLnSpc="1">
            <a:prstTxWarp prst="textNoShape">
              <a:avLst/>
            </a:prstTxWarp>
          </a:bodyPr>
          <a:lstStyle/>
          <a:p>
            <a:r>
              <a:rPr lang="hu-HU" altLang="hu-HU" cap="none" dirty="0" smtClean="0">
                <a:latin typeface="+mj-lt"/>
              </a:rPr>
              <a:t>DIGITÁLIS TARTALOMMENEDZSMENT</a:t>
            </a:r>
          </a:p>
        </p:txBody>
      </p:sp>
    </p:spTree>
    <p:extLst>
      <p:ext uri="{BB962C8B-B14F-4D97-AF65-F5344CB8AC3E}">
        <p14:creationId xmlns:p14="http://schemas.microsoft.com/office/powerpoint/2010/main" val="110324216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rotWithShape="1">
          <a:blip r:embed="rId2"/>
          <a:srcRect t="15385" b="20879"/>
          <a:stretch/>
        </p:blipFill>
        <p:spPr>
          <a:xfrm>
            <a:off x="179512" y="1628800"/>
            <a:ext cx="8736971" cy="4176464"/>
          </a:xfrm>
          <a:prstGeom prst="rect">
            <a:avLst/>
          </a:prstGeom>
          <a:ln>
            <a:noFill/>
          </a:ln>
          <a:effectLst>
            <a:softEdge rad="112500"/>
          </a:effectLst>
        </p:spPr>
      </p:pic>
      <p:sp>
        <p:nvSpPr>
          <p:cNvPr id="6" name="Cím 1"/>
          <p:cNvSpPr>
            <a:spLocks noGrp="1"/>
          </p:cNvSpPr>
          <p:nvPr>
            <p:ph type="title"/>
          </p:nvPr>
        </p:nvSpPr>
        <p:spPr>
          <a:xfrm>
            <a:off x="445524" y="24165"/>
            <a:ext cx="8470959" cy="1082661"/>
          </a:xfrm>
        </p:spPr>
        <p:txBody>
          <a:bodyPr/>
          <a:lstStyle/>
          <a:p>
            <a:pPr>
              <a:defRPr/>
            </a:pPr>
            <a:r>
              <a:rPr lang="hu-HU" dirty="0" smtClean="0">
                <a:latin typeface="+mj-lt"/>
                <a:ea typeface="ＭＳ Ｐゴシック" charset="0"/>
              </a:rPr>
              <a:t>A digitális folyamatok rendje</a:t>
            </a:r>
            <a:endParaRPr lang="hu-HU" dirty="0">
              <a:latin typeface="+mj-lt"/>
              <a:ea typeface="ＭＳ Ｐゴシック" charset="0"/>
            </a:endParaRPr>
          </a:p>
        </p:txBody>
      </p:sp>
    </p:spTree>
    <p:extLst>
      <p:ext uri="{BB962C8B-B14F-4D97-AF65-F5344CB8AC3E}">
        <p14:creationId xmlns:p14="http://schemas.microsoft.com/office/powerpoint/2010/main" val="2664769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Kép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7" y="6638"/>
            <a:ext cx="9117013" cy="5822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232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rotWithShape="1">
          <a:blip r:embed="rId2"/>
          <a:srcRect l="12394" t="12002" r="14134" b="5323"/>
          <a:stretch/>
        </p:blipFill>
        <p:spPr>
          <a:xfrm>
            <a:off x="16024" y="332656"/>
            <a:ext cx="9127976" cy="5774842"/>
          </a:xfrm>
          <a:prstGeom prst="rect">
            <a:avLst/>
          </a:prstGeom>
        </p:spPr>
      </p:pic>
    </p:spTree>
    <p:extLst>
      <p:ext uri="{BB962C8B-B14F-4D97-AF65-F5344CB8AC3E}">
        <p14:creationId xmlns:p14="http://schemas.microsoft.com/office/powerpoint/2010/main" val="223331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itle 1"/>
          <p:cNvSpPr>
            <a:spLocks noGrp="1"/>
          </p:cNvSpPr>
          <p:nvPr>
            <p:ph type="ctrTitle"/>
          </p:nvPr>
        </p:nvSpPr>
        <p:spPr bwMode="auto"/>
        <p:txBody>
          <a:bodyPr wrap="square" numCol="1" anchorCtr="0" compatLnSpc="1">
            <a:prstTxWarp prst="textNoShape">
              <a:avLst/>
            </a:prstTxWarp>
          </a:bodyPr>
          <a:lstStyle/>
          <a:p>
            <a:r>
              <a:rPr lang="hu-HU" altLang="hu-HU" cap="none" dirty="0" smtClean="0">
                <a:latin typeface="+mj-lt"/>
              </a:rPr>
              <a:t>PÉLDÁK INTEGRÁLT MEGVALÓSÍTÁSOKRA</a:t>
            </a:r>
          </a:p>
        </p:txBody>
      </p:sp>
    </p:spTree>
    <p:extLst>
      <p:ext uri="{BB962C8B-B14F-4D97-AF65-F5344CB8AC3E}">
        <p14:creationId xmlns:p14="http://schemas.microsoft.com/office/powerpoint/2010/main" val="259146088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normAutofit/>
          </a:bodyPr>
          <a:lstStyle/>
          <a:p>
            <a:pPr>
              <a:defRPr/>
            </a:pPr>
            <a:r>
              <a:rPr lang="hu-HU" dirty="0" smtClean="0">
                <a:latin typeface="+mj-lt"/>
              </a:rPr>
              <a:t>Stratégia piramis – Funkcionális szinten</a:t>
            </a:r>
            <a:endParaRPr lang="hu-HU" dirty="0">
              <a:latin typeface="+mj-lt"/>
            </a:endParaRPr>
          </a:p>
        </p:txBody>
      </p:sp>
      <p:graphicFrame>
        <p:nvGraphicFramePr>
          <p:cNvPr id="6" name="Tartalom helye 4"/>
          <p:cNvGraphicFramePr>
            <a:graphicFrameLocks/>
          </p:cNvGraphicFramePr>
          <p:nvPr>
            <p:extLst>
              <p:ext uri="{D42A27DB-BD31-4B8C-83A1-F6EECF244321}">
                <p14:modId xmlns:p14="http://schemas.microsoft.com/office/powerpoint/2010/main" val="3354707617"/>
              </p:ext>
            </p:extLst>
          </p:nvPr>
        </p:nvGraphicFramePr>
        <p:xfrm>
          <a:off x="1475656" y="1196752"/>
          <a:ext cx="7848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3426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c_dreher_20140708_v2.mo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189038" y="1014413"/>
            <a:ext cx="6800850" cy="5100637"/>
          </a:xfrm>
        </p:spPr>
      </p:pic>
      <p:sp>
        <p:nvSpPr>
          <p:cNvPr id="3" name="Title 2"/>
          <p:cNvSpPr>
            <a:spLocks noGrp="1"/>
          </p:cNvSpPr>
          <p:nvPr>
            <p:ph type="title"/>
          </p:nvPr>
        </p:nvSpPr>
        <p:spPr>
          <a:xfrm>
            <a:off x="323528" y="18052"/>
            <a:ext cx="8258174" cy="1143001"/>
          </a:xfrm>
        </p:spPr>
        <p:txBody>
          <a:bodyPr/>
          <a:lstStyle/>
          <a:p>
            <a:pPr>
              <a:defRPr/>
            </a:pPr>
            <a:r>
              <a:rPr lang="hu-HU" dirty="0" smtClean="0">
                <a:solidFill>
                  <a:schemeClr val="tx1">
                    <a:lumMod val="75000"/>
                    <a:lumOff val="25000"/>
                  </a:schemeClr>
                </a:solidFill>
                <a:latin typeface="+mj-lt"/>
              </a:rPr>
              <a:t>Dreher</a:t>
            </a:r>
            <a:endParaRPr lang="hu-HU" dirty="0">
              <a:solidFill>
                <a:schemeClr val="tx1">
                  <a:lumMod val="75000"/>
                  <a:lumOff val="25000"/>
                </a:schemeClr>
              </a:solidFill>
              <a:latin typeface="+mj-lt"/>
            </a:endParaRPr>
          </a:p>
        </p:txBody>
      </p:sp>
    </p:spTree>
    <p:extLst>
      <p:ext uri="{BB962C8B-B14F-4D97-AF65-F5344CB8AC3E}">
        <p14:creationId xmlns:p14="http://schemas.microsoft.com/office/powerpoint/2010/main" val="211154308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EC_effie_nesquik_20140708.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117600" y="980728"/>
            <a:ext cx="6908800" cy="5181600"/>
          </a:xfrm>
        </p:spPr>
      </p:pic>
      <p:sp>
        <p:nvSpPr>
          <p:cNvPr id="3" name="Title 2"/>
          <p:cNvSpPr>
            <a:spLocks noGrp="1"/>
          </p:cNvSpPr>
          <p:nvPr>
            <p:ph type="title"/>
          </p:nvPr>
        </p:nvSpPr>
        <p:spPr>
          <a:xfrm>
            <a:off x="442913" y="188640"/>
            <a:ext cx="8258174" cy="1143001"/>
          </a:xfrm>
        </p:spPr>
        <p:txBody>
          <a:bodyPr/>
          <a:lstStyle/>
          <a:p>
            <a:pPr>
              <a:defRPr/>
            </a:pPr>
            <a:r>
              <a:rPr lang="hu-HU" dirty="0" smtClean="0">
                <a:solidFill>
                  <a:schemeClr val="tx1">
                    <a:lumMod val="75000"/>
                    <a:lumOff val="25000"/>
                  </a:schemeClr>
                </a:solidFill>
                <a:latin typeface="+mj-lt"/>
              </a:rPr>
              <a:t>Nesquik</a:t>
            </a:r>
            <a:endParaRPr lang="hu-HU" dirty="0">
              <a:solidFill>
                <a:schemeClr val="tx1">
                  <a:lumMod val="75000"/>
                  <a:lumOff val="25000"/>
                </a:schemeClr>
              </a:solidFill>
              <a:latin typeface="+mj-lt"/>
            </a:endParaRPr>
          </a:p>
        </p:txBody>
      </p:sp>
    </p:spTree>
    <p:extLst>
      <p:ext uri="{BB962C8B-B14F-4D97-AF65-F5344CB8AC3E}">
        <p14:creationId xmlns:p14="http://schemas.microsoft.com/office/powerpoint/2010/main" val="3492553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ilumil_magyar_20140417_720p.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1143000" y="1066800"/>
            <a:ext cx="6858000" cy="5143500"/>
          </a:xfrm>
        </p:spPr>
      </p:pic>
      <p:sp>
        <p:nvSpPr>
          <p:cNvPr id="3" name="Title 2"/>
          <p:cNvSpPr>
            <a:spLocks noGrp="1"/>
          </p:cNvSpPr>
          <p:nvPr>
            <p:ph type="title"/>
          </p:nvPr>
        </p:nvSpPr>
        <p:spPr/>
        <p:txBody>
          <a:bodyPr/>
          <a:lstStyle/>
          <a:p>
            <a:pPr>
              <a:defRPr/>
            </a:pPr>
            <a:r>
              <a:rPr lang="hu-HU" dirty="0" err="1" smtClean="0">
                <a:solidFill>
                  <a:schemeClr val="tx1">
                    <a:lumMod val="75000"/>
                    <a:lumOff val="25000"/>
                  </a:schemeClr>
                </a:solidFill>
                <a:latin typeface="+mj-lt"/>
              </a:rPr>
              <a:t>Milumil</a:t>
            </a:r>
            <a:endParaRPr lang="hu-HU" dirty="0">
              <a:solidFill>
                <a:schemeClr val="tx1">
                  <a:lumMod val="75000"/>
                  <a:lumOff val="25000"/>
                </a:schemeClr>
              </a:solidFill>
              <a:latin typeface="+mj-lt"/>
            </a:endParaRPr>
          </a:p>
        </p:txBody>
      </p:sp>
    </p:spTree>
    <p:extLst>
      <p:ext uri="{BB962C8B-B14F-4D97-AF65-F5344CB8AC3E}">
        <p14:creationId xmlns:p14="http://schemas.microsoft.com/office/powerpoint/2010/main" val="3577667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6430" y="0"/>
            <a:ext cx="9196942"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026" name="Picture 2" descr="T:\2012\New Business\SAB Miller\Május2\Rehearsal\SABMiller illustration final 01051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430" y="395630"/>
            <a:ext cx="9160430" cy="646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938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T:\2013\client\Danone\Pitch\WORK\BOE_pottyos_ab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0283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954848"/>
      </p:ext>
    </p:extLst>
  </p:cSld>
  <p:clrMapOvr>
    <a:masterClrMapping/>
  </p:clrMapOvr>
  <p:transition spd="slow">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ím 1"/>
          <p:cNvSpPr>
            <a:spLocks noGrp="1"/>
          </p:cNvSpPr>
          <p:nvPr>
            <p:ph type="title"/>
          </p:nvPr>
        </p:nvSpPr>
        <p:spPr/>
        <p:txBody>
          <a:bodyPr/>
          <a:lstStyle/>
          <a:p>
            <a:pPr eaLnBrk="1" hangingPunct="1">
              <a:defRPr/>
            </a:pPr>
            <a:endParaRPr lang="hu-HU" altLang="hu-HU" smtClean="0">
              <a:ea typeface="ＭＳ Ｐゴシック" charset="0"/>
            </a:endParaRPr>
          </a:p>
        </p:txBody>
      </p:sp>
      <p:pic>
        <p:nvPicPr>
          <p:cNvPr id="152579"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8659813"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233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86455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524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75"/>
            <a:ext cx="873125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844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76300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936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7693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77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236687305"/>
              </p:ext>
            </p:extLst>
          </p:nvPr>
        </p:nvGraphicFramePr>
        <p:xfrm>
          <a:off x="0" y="188640"/>
          <a:ext cx="8820472" cy="587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2608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Kép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04800"/>
            <a:ext cx="9139238"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858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0"/>
            <a:ext cx="8915400"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828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8217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42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Title 1"/>
          <p:cNvSpPr>
            <a:spLocks noGrp="1"/>
          </p:cNvSpPr>
          <p:nvPr>
            <p:ph type="ctrTitle"/>
          </p:nvPr>
        </p:nvSpPr>
        <p:spPr bwMode="auto"/>
        <p:txBody>
          <a:bodyPr wrap="square" numCol="1" anchorCtr="0" compatLnSpc="1">
            <a:prstTxWarp prst="textNoShape">
              <a:avLst/>
            </a:prstTxWarp>
            <a:normAutofit fontScale="90000"/>
          </a:bodyPr>
          <a:lstStyle/>
          <a:p>
            <a:r>
              <a:rPr lang="hu-HU" altLang="hu-HU" cap="none" smtClean="0">
                <a:latin typeface="DINPro-Bold" panose="02000503030000020004" pitchFamily="50" charset="0"/>
              </a:rPr>
              <a:t>AZ INTEGRÁLT KAMPÁNYOK KÖZÖSSÉGI MÉDIÁS </a:t>
            </a:r>
            <a:br>
              <a:rPr lang="hu-HU" altLang="hu-HU" cap="none" smtClean="0">
                <a:latin typeface="DINPro-Bold" panose="02000503030000020004" pitchFamily="50" charset="0"/>
              </a:rPr>
            </a:br>
            <a:r>
              <a:rPr lang="hu-HU" altLang="hu-HU" cap="none" smtClean="0">
                <a:latin typeface="DINPro-Bold" panose="02000503030000020004" pitchFamily="50" charset="0"/>
              </a:rPr>
              <a:t>MEGJELENÉSE</a:t>
            </a:r>
          </a:p>
        </p:txBody>
      </p:sp>
      <p:pic>
        <p:nvPicPr>
          <p:cNvPr id="168965" name="Kép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6378" y="2636912"/>
            <a:ext cx="965863" cy="334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2241" y="2636912"/>
            <a:ext cx="965863" cy="334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72167"/>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ím 1"/>
          <p:cNvSpPr>
            <a:spLocks noGrp="1"/>
          </p:cNvSpPr>
          <p:nvPr>
            <p:ph type="title"/>
          </p:nvPr>
        </p:nvSpPr>
        <p:spPr>
          <a:xfrm>
            <a:off x="460375" y="389367"/>
            <a:ext cx="7845921" cy="1082661"/>
          </a:xfrm>
        </p:spPr>
        <p:txBody>
          <a:bodyPr/>
          <a:lstStyle/>
          <a:p>
            <a:pPr>
              <a:defRPr/>
            </a:pPr>
            <a:r>
              <a:rPr lang="hu-HU" altLang="hu-HU" dirty="0" smtClean="0">
                <a:solidFill>
                  <a:schemeClr val="tx1">
                    <a:lumMod val="50000"/>
                    <a:lumOff val="50000"/>
                  </a:schemeClr>
                </a:solidFill>
                <a:latin typeface="+mj-lt"/>
                <a:ea typeface="ＭＳ Ｐゴシック" charset="0"/>
              </a:rPr>
              <a:t>A </a:t>
            </a:r>
            <a:r>
              <a:rPr lang="hu-HU" altLang="hu-HU" dirty="0" err="1" smtClean="0">
                <a:solidFill>
                  <a:schemeClr val="tx1">
                    <a:lumMod val="50000"/>
                    <a:lumOff val="50000"/>
                  </a:schemeClr>
                </a:solidFill>
                <a:latin typeface="+mj-lt"/>
                <a:ea typeface="ＭＳ Ｐゴシック" charset="0"/>
              </a:rPr>
              <a:t>Gösser</a:t>
            </a:r>
            <a:r>
              <a:rPr lang="hu-HU" altLang="hu-HU" dirty="0" smtClean="0">
                <a:solidFill>
                  <a:schemeClr val="tx1">
                    <a:lumMod val="50000"/>
                    <a:lumOff val="50000"/>
                  </a:schemeClr>
                </a:solidFill>
                <a:latin typeface="+mj-lt"/>
                <a:ea typeface="ＭＳ Ｐゴシック" charset="0"/>
              </a:rPr>
              <a:t> sör kommunikációja</a:t>
            </a:r>
          </a:p>
        </p:txBody>
      </p:sp>
      <p:pic>
        <p:nvPicPr>
          <p:cNvPr id="171011" name="Picture 2" descr="W:\0UGYFELEK\Gosser\Showreels\_Helyszinek\kokapu\130351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4008438"/>
            <a:ext cx="14288"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Szövegdoboz 1"/>
          <p:cNvSpPr txBox="1">
            <a:spLocks noChangeArrowheads="1"/>
          </p:cNvSpPr>
          <p:nvPr/>
        </p:nvSpPr>
        <p:spPr bwMode="auto">
          <a:xfrm>
            <a:off x="-196850" y="15970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2D050"/>
              </a:buClr>
              <a:buFont typeface="Arial" panose="020B0604020202020204" pitchFamily="34" charset="0"/>
              <a:buChar char="•"/>
              <a:defRPr sz="2000">
                <a:solidFill>
                  <a:schemeClr val="bg1"/>
                </a:solidFill>
                <a:latin typeface="Arial" panose="020B0604020202020204" pitchFamily="34" charset="0"/>
              </a:defRPr>
            </a:lvl1pPr>
            <a:lvl2pPr marL="742950" indent="-285750">
              <a:spcBef>
                <a:spcPct val="20000"/>
              </a:spcBef>
              <a:buClr>
                <a:srgbClr val="92D050"/>
              </a:buClr>
              <a:buFont typeface="Arial" panose="020B0604020202020204" pitchFamily="34" charset="0"/>
              <a:buChar char="–"/>
              <a:defRPr sz="1600">
                <a:solidFill>
                  <a:schemeClr val="bg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ClrTx/>
              <a:buFontTx/>
              <a:buNone/>
              <a:defRPr/>
            </a:pPr>
            <a:r>
              <a:rPr lang="hu-HU" altLang="hu-HU" sz="3200" cap="all" dirty="0">
                <a:solidFill>
                  <a:srgbClr val="FCB033"/>
                </a:solidFill>
                <a:latin typeface="+mj-lt"/>
                <a:ea typeface="Open Sans" panose="020B0606030504020204" pitchFamily="34" charset="0"/>
                <a:cs typeface="Open Sans" panose="020B0606030504020204" pitchFamily="34" charset="0"/>
              </a:rPr>
              <a:t>„ A természet legjava”</a:t>
            </a:r>
          </a:p>
        </p:txBody>
      </p:sp>
      <p:pic>
        <p:nvPicPr>
          <p:cNvPr id="171013" name="Picture 6" descr="http://1.bp.blogspot.com/_NKOD84HC4eE/TP0Hn3cAxsI/AAAAAAAAACU/-ibM0NON84k/s1600/Sipot_vizese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18" y="2473810"/>
            <a:ext cx="4253258" cy="28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AutoShape 8" descr="data:image/jpeg;base64,/9j/4AAQSkZJRgABAQAAAQABAAD/2wCEAAkGBxQTEhQUEhQVFRUWGB0YGBgYGBcYGxkYGhgYHB0dHBwaHSggGh0lHBoYIjEhJSkrLi4uGB8zODMsNygtLisBCgoKDg0OGxAQGy8kICYsLCwsLCwsLCwsLCwsLCwsLCwsLCwsLCwsLCwsLCwsLCwsLCwsLCwsLCwsLCwsLCwsLP/AABEIAL8BCAMBIgACEQEDEQH/xAAcAAACAgMBAQAAAAAAAAAAAAAFBgMEAAIHAQj/xABBEAACAQIEAwcBBQYFAwQDAAABAhEDIQAEEjEFQVEGEyIyYXGBkUJiobHBBxRScuHwI4KS0fEzQ1MVg6LSFiRj/8QAGQEAAwEBAQAAAAAAAAAAAAAAAQIDBAAF/8QAKxEAAgICAgECBAYDAAAAAAAAAAECEQMhEjFBBFETIjJhFHGBoeHwBSPR/9oADAMBAAIRAxEAPwCpxzs7QqVg7Fy2k3R00i58xCk2HK++LPDOE0ECJ3aEiQrslNzBvBcINQvYMJjrgwe6NglMjn4FAB9PTG9PK5cXamlK4G4UE35xbCKKitit+SivCWXyaCp3AVacmACYQaS0CJgEDntixTBMLVHWQYvsJ5g2F4xtmHSmw0u23htrXlI31A7cyII9h5X4sCDKrWET4X2+Cm/6RiM/U4YdyRxiUSggjwts25MTCknlJJ6XOI6mRiDBqU7eEiSL7iBt6evxjVuI02B0avvI5jSLEQTf6jl6jE3/AK4BGtSBpiSwMn3iGtytsfTE/wAdgur/AGZ1o1fLiqzz4qZXxDrMgCZGnY+ogWnFbiPZ7LVV7mpTKIkFNBYMAD4lBIuG6GbsTuJxLU4gFeROkkAGZB/mESPcSRMQdsWW4hTNRfFpiSZkciBHWeVsNH1WCT1JHORUzfZzK7tlqaGqGRgnh8LsJsDGsQIYC198cu7TdjqmVqgK2unUqMlL+LSFRvHaAfHEbnQxgCJ67Vziu6sHAVRqkzblBEzMsLHpucK/a7jVLukCyakuRP2dXgDEiATAJiDFhIAjFnlgtWByQkZ+otNVpryF/U+uOqfsO4fl9LValVGzOo93SY3pKQAWVT9p4uw+yAOZnjNRuZwxZWlKqfQYhPNwpsRSd2fUIZB4AVEz4bCRzthN7T9n0Q94ijSbXAOknoeQP6Y40moHUCQwuGm4PWd8E1/aDmqaPTVg+oRqfxD6HfE5ZMfqFxlr2Y3K+yxxvjFDL1FQBmP2tEeETOxMHfacUa3EaRamlEltWzEafGdhe5JaBHSLnCuUjxOSSb33Y4xKTOZPLb0xXEpJbYaH3LtrAI+fT0nbfHoygYjaWbwjUVnwySOu2wkmdt8AuDZmuFZVXvKalUezCA4bUQykEaRpEzI7xTIjB6i5qkOVClRpG1j7RDG+56nri/IDNKlBHulQDT5pVxG0QIkk7QQpE4utw5dMMWJMCIC2MiIk3Ji52jadpckLlmuRz2EwLgDnsPr64my9MElmjSPxI/2jlufa7JM4ifh6uoXypT5hjuHDyWaSWmZseQtbFSrwemqstAaajCA5LswuCTpappNpuYgtMjBarU8toHJR/wDFQN/+Me5fLvPiD3uYBk+7kBVA6CZ3kYPBXZxSy/C0UAVGao3QRJ+FH5YxslSUgPT0k+UHWztHTZR8zHPFviOcCCFTUW5ByY/mvBJ5TOBVNSBddc3mwIPWwgH2iMBo4kNIAmFpp/IoXbaTpBb1P4YjzBUoT4QBBnbYgkmfTczj3M55Kd6jLTtNyJO0wNzuNpwpcS7TCrqo0100m1KXJgsDaw+wpEjmYI2uMI6js4rcZ7R6mFJL0UY3BtUIEAm3kBvHOx6Y2qohYIGDGCQB0NwTHMi8dML2Yy+k6T9dpHX++c4loM0hgTqEQdzYQPoIGJuYGxg/dTA9ue07AnBzOKGKGmraKdMU73MKzGTzmWgiBeNpgAf/AFAlZ8pUACOb6QLDrqlvpglwVCXZT3ilabEnclgBZVPiJM9DcDGfO3kVI5K+i5lcktSn3lMhFVmUPA1QSWCkGbb/AE3xHSq6SDW7tUEeNWJLNIuogHSL3i8A+xrKZAdxUoV3KFyCBUim0jQ+xEqJXmOoxJlOxNKopPe1JmAxA0Cx8LEId95tsL9RDKotJyr+/wB7CgHk+OZdiQxdINtQmRIE2JHOYPIE4zDJ2j/ZxQpZF3p6u9oq1QuW1awF8QawCrFxpURG9zjMbFNPpnU0VjUzWg6hX09aiOY22eJH1xVqVz5WRpPMFw3KN4tzFtzgnxXi+rUKbMqEkAG/h64FV67FVH2g2uec8r7jHl/g5S+qTFr7kSmlIUMyGNtRkX6GfrjZKUAlGaTzI9+gH1thd7RcJqMKlSF0LJ8TeIX9d533m+EdapGxI9rYK/x/JfV+1g4nWKisYmGjYgw35devTHi5lvKfoTcxygH8McraqeZJxe4BkxVqiR4E8TfGw+uOf+OSVyl+38nKB0WpAkXX7pt+BFsRVMwSQbyOfKPzwocQ4jW1E0XdQD9liB9NjjehxzMCNapU91Ct/qSL+t8SXoXV2hXH2Yw53igQ2gswJH5T6f30sqZ2q7FnbxE3+lgLWFsFs1RXNaGWadRVClSZ1ATF+twJ9pA3wO4kzr/hmRp3BF59fjGnDCMFrvydSQGrsTA/ucO+XphaSljAgYS3SWHLrg7mM0zAAnYRHLFc+P4iXhFIq9+C1mc0CLbHlihWYICTdoJjoOpxXfOAWW569MdA7Mdm/wB2rU6ztrLURqBLI9KrUppqFvA4AeoLnpaROK4sKSH0gVkewmZeof3iEVSdTK6ObEDSgDG5NpO0EkGAC6U+zWUpNUY0tS1CxE3Wnq2VBHgi8EyRYT1KZoMolvFAkMOcXAYfG5kfXGV3JpmN4Isf9saeILA1bLrToBKa6V02uRs3iBPOdzMzJOKfc6aY0m95jYn/AJ9sEswNRC3gQSImYvzsI6x0xqaUkE+5HMmP+D8HHKOxSLSYWmu5uTy3kkz9feMT0iG/w6YkCxPIbb9T6b9Y3xpmsvzYOdW6gimDHV2Ikc4Xf1xboUKhUKDSQDZUvA6CwA/HDhNlCpOo6jzMksfQAeX2H474tZLJPXOlF9YEED+Yk39r/O2B3Ec9Qyqk1Wl4kLJLt7DYD1iMO/COMZankUzJcpSYapffV5dMAXaRpAAudsLyi3QVXkEUew5jVUrANu3h1Drcyv4AYVeK5ha9b904Sne1Ih67GURSNLFfsx98zF9IJuJc5x2vxrMHKZc9xlgNVRifEyAgXAN5JskxvqPLDM/E8jwdVy6U6jOwDEKoZ6hJKgsxiSSCABtyAGA5a10dfsIXaT9l1TK0DmDX/eGsHTQwJ1ECza5IEjeLX9MKuX7Jl08dTQ8mCIddChbkqQBcxYmYw49tO2y162lxU7lCJpoVmeZ1EFS02kgwNo8xg4d28yy00pjIUCQp0tU0uTUHhV3Y05LaZ1Hc8iBjNJpvToFroUs5wFmdKeunUfSWVlMBhJ1L4ohpho9WxVynC6zVFpJSeWbRcEBSTFzED+mLjU1dFdVNMrvGxsfKZkTe199zh67OKKmUNaqTD6kVTuyqdLCOhIYEm+kR9tgISnrfgCSZp2O7JUqdZMw2Zo1DSMogjQGuNTa4L7yCAACBcxh7zWdXMHui4qFt1QCI2Hj3FyBMnlgN2U4Sj1O8qiQvlB223M29B84dK/DEbxABWixjrvI5yLR0xGGTNOOnQ8VoD8M7H01fvKgBa0AX2iNTHxObbWX0Jvg81CfDERswgGOn99MCxxKpTkMBbZWYKT/Kxs494Pvj3/8AJFjyNq/hEE/ABk4eM8aX3G0ip2nrjL922rT3jaCI1KQVJJZQQDt+OMwB7Qmpm2p1FA/w5hG2YNE3GzeEQfUzvjMSlmyJ/wCvoRyd6EzkBzO/tj2ikk/hjSmvIbn8hi5Rom8fU7fHPpj0qAU+OcNqV6BpU2VNZGstPlBmAALkmOlhjlnFMoKVRkVxUCmNSggG5Fp3Ft9r47VSSBeTG24+ke2EP9o2Z1V6NNWQlFgqJLDWZMmIAsIWSRJPPDx0chUyOR1+JpC/nhremMvlwoEPU3H5DEfCMrLCfKniP6D64r8QzneVS38O2Mc5ucq8CXqyJfCNJ3/XEk9RiBb4nWnhJMm2Yk7i2CCZtKihMyNSiyutnX2tBHobexviqU2GIiLxhU6YbNOKcCekNYIqUjtUXaTyYbo3obHkTgVVmI5DlhgyHEHoE6LqZBUgFWB3BBBBHobYsV+CJmJfKiH3OXJv6mkTcj7hk9CdsXjk9wp7tHnYvh1CoWTMop1XpnW6HVaUJVgCGEkTsRv4sdJqVIMgAnZlNj+O5398JfZfsbm1qio9N6SjUAX0qGaCIhnViJv4d43Avh6oIrKQzrUK2YeFo9wZgzONOOaboq3Z7+8eEXlY2N49JxVoZqEG9vm4sed7jFurkyASi3PLyj6RH974F1cqQdRimN2DRMgQCoRmn6gyBOKzkoq2AsUiTZRfczsvvHzbni9RpBQOuxNpM8vb0HTnjynUy6U9b16apaSWAuZiftSY/DAjiXa7Lop/dNFVySuqGhbC8sPGOW+4wjyxSts4MNnFVtBhQRPiMAfzEg/164DcV7UaCVoqlQAeY6goa+wEahhQzNZ3BZ3LNMyTN/bA+vmm5tfoNvnGP8TKVpAslXiBXNd/V/xJbxgjzDoAbARt7YqcT4m9VrMQokU0LWVSzGFGy+YzHXFKtmC77/PKPTE/A+DVM1UhLKvmYzA9Lbn0xyvyd0FOB5epUOlaUMLgg2AH2idxfn9MGaKVO9d69UO6i3iZjMG7MwkQoMfGL1HhARe7plqh3cLKL7uwJEASAok/jiLienKhQ9ONRjwGQp3k2B6XvifNt2cwNmsvpRm3MfUnA3K5YUaBq1mlJAQEeNm3IWeQHiJIgAjckAn9CMpPmJ8tyINt4MQLk25HC9xtCzlTeFASf4d9X+YyT7xygdBrycDc7xZqkMDAFgosF5nfrzY3MXx2zstwwVadA/8AYSmndz/3CQCT7SZJ5k++OadjcplctpzWcDVXLTl8soBLEMV72pNggYEKDuVJgxjrvBuI1s34m00LbLLN5mAAdhGykyFBuBOGzRi6Q0UGXZaTAEjUR5RE/I6Y8o52q1TTTZWFpkEaPob+kR+uNX4dRVSkFid2kkk/zczgfSyDIZyuoj7ZY+G02B5kbWxFxl/eynQyjhqG9X/EY7lunQDkMc67fcIpU2VqJCuzAjSYKxfVbbxQAffphgz/ABatTIRlIJ2O+3QjfAJsq9SsapMs2+rYgbA8x78vW4KTlGWlHYHT0ecE47UY06eZAVqnkqqANZH2XGwbYyIm/Ox9xbznB+9QAHQsSAQDBvudwfVSNsZhk2ls78xKylvMdXp0Hvz64JU7wTijQ02kifU/30xPVr9DMWke3Lpyx6STELNSqFEKQDHma6p94zyGOWUMpVq5hqlUmo03bfUeXxGHbPwyt3p0Ur6jMGDYkWJJ9IPTnhcymaOoKpEKTJGxA6HmDhMk+MWC9V5Jc7X7miV+02/6YD5OixvBxrxTNd7VjkMEKLxABIt1xmrjH7sSRvQyx5KfxxM1A7AH6YynVb+I4kdjO5xLyTZo1BidjjfJcLq1X00qbO0TCiYHU8lHqYGC/DuEr3Yr5ostInwILVKx+7PlT7/03Bx5xPi9Rl7qmFo0QbUqUqD6sd3b1O+DVbYfzIW4EqH/APYzFKmedOn/AI7j0OkhAf8AMcWeFVMrTqaqWvvacPTfMVFp09akR4UEkzcKWMwcAYxhwvMHKhk4w+eqo1Tv0cEXdKqEAXlbsAF2MLAkGQcTdls1Xo0KIpUkKM7d5pZZ1aoL6gSGhAsKo2A3OAfAOGDM5hKRYID5n5hR09TsP6Y6bXyCZZJMCmgAI+6On3hcj5640Yb7RVTb8AzjvbKllmFNIepFy6uiAkKVvF9zMTtvhF4xxF2Ql9Mu2ptPluS/6ofjBHtVwh0zCsx10qxBpuIOoGPD01X9iCD1ArrlndnekhCoxEyNDDVCoBsYRd/YY7N8234DJMX60ssAEkxsN9+mPeH02TzrA3vY3HTfDP2jNMvRFMhCUIYooADG4kWkagR7A/ADtNl2olXglWA0MWDamCibQCD8csTiuS4oXjR47u06ZAjc/pz+mBecMAwf64lrcTZlna0n3/v88B81nJHriuPHKw0/Bey57xlRY1EhfYncn0G+Oq9muAn92RaZ0UzJ1GQ7nYuwiwPICYAGOR9lBqzVJf42j6z+mO55zii0KQDEbQqjc/HTBzJRfF9DVR73tOihURI3n+IYTe1GZNbwg6b6vkbT6c49sEOJwFmowDkgRto1AkKXPhJIBOn6RzEpwwsZ1SfQj9AcZpuS66BJ+Ctw9zHlveQeWpYPwQTGPM3RHdFgB4TJ38rECBfbUVONM3lW7yzaW7sgX3MyBb2Av1wKylSshOsuyst0fV4gRcXuDHMbGDfDRje7FbJ8ll9bqqyWLLC3Y2JJC223PTHTOFZs0opUj3j0xpqEEHS468+cXHIHnhA4PmmoJVqI0VTpp0ngHRrDl22s2lNAMW7wnHRuxf7vQyqu1yw71pO5a5J9LgyeuOyJcdsfE01sYcpkqhipmTpp8wDBubSd4wx0cxTCAKQFAgD0jCrk8w+bYtmF00P+1TiJjm/MmOW1/TEPFsi6yaLW/hO3xhU3FXH+StmdtT3id2IljuIkAXJt7C+98K9bLZ2koelmKraYlXOsb9Gm0YvLxWrSOmpRSqx2lirADe4kEbcsXuFdpKdRu7q0+6JspB1A+hkAg4msicvmdMRszhvagVFisndvsQPLvYib7gW9cZimaVKpmqisvhAARps7xLD48PyDjMVTl7oJUp6RsAIsLAY3ejTYyVU+pA/2xqF+9+GJlUdR9Ix6oAVxL92oCazLoMxTYai3UKN2B2vt1xzKnU0hyBA2AmYHT198Fv2hZii2apmiVY6D3jrU7yW1EBfMQIA2gebC7xB4X3xDIraic0bcNWSW64NKthgVw4QAMG0a3XGfLuRnltls8OqrSFYoRSP2iREatMxMxqtMfmMFuzvDFqBq1UTSpkeH/wAlSJCfygQW9CBzt0LgXCBlstSWqWUKL+GZZmZ2ux5MxG3TE37pRqJqRldEklSCoM3JMaec3GM3xI8miqxiRmchUzJepUbSwI0gXhdL+ACQJsl/RsAeI5IoFbVIJMgjSUIjzCTG5w48XzmXouC4ZB5wtMmoKkGdOpgCt97kGZ283Oe/O7mWO5xyk2ic9E0ggyb8saUaTO4RBLH6e56DFKrmgPnHlLvBJ16PbfDxh7ixjbOhUquUyVILUYGrvIuWbAvj3aypm1WmBpTpzOFGhRk2knmxucGeHlEZRI1syos2UMxCgknYAmSemLJqHXbNKSQ706LUOFlXIZiCy6oIpiJAWdiF1X5SY2GK+vTSXLMFEKsaD6TZpu6xPQ39sGu1mXQ0SkkBU0aTvER9eeAPEKA7s1Fa5KlYNlKzEdDPL8tsZp5aBJOyJuGh9AcU3ZYBYLcoSStj5Tq7wGJ8y45/20zNRsyy1DanCooNlUC0Y6rXoeEOBp1LePsgXMfym4/kGONcZyzU61RHOpg1z1Jv+uK+malPkn0q/knLso1apKxynFUpi0RjwrbHoRdDqQX7H0AtRazebWKdFZHiqtABPRUBknqVx0Spw46jVruGI2AncbD0E/ljmPBMxorUSfKr6ufmtH1ZUBx0CpmWq+ESZMfp/vjF6t7ToMgxwfJGu3esf5bc9IUn0MKB7KMGKnC5sItcGJ/scowt5Dj4oLo10fCDfvE5knYEk7nYYIZHN1Mx4pd13O9NCLGFBhnMHnpHvjOutoCaoq5/KCm2moIJ5rJBA6xJXf8ArjenlkZbaHB5gg/0/LDPkUpMvhgz167fHsNuWKfGcjTILKFVxdWFjIv84PwtXYOIlZ7gzSooqpUtpYFoiWgMCbQoN/rvMnOFkVswlMLpy9OwBMGoyCAzem5AsB0JM4FUc6e/qNHgmFufIoi/QHzTsCeuGVuErl6bVKlZVZyakMQCgI1adK3O5NhzFsGTbVBSHGrWpmnvpAFtxHrO2FPMdoje0qDAeCA0Hkf72xFkA+ZI7ydG4Bm4PM+h9eXTDFnu7o0gXg2gAge22FSc1bdD2DuHZEVgar+Y3XqB1GNc9wuYJKk/Ct/9Sfpi8cs9EBqZ1qR5fT7p6enpgXnONQYgz/CRf+/XDS4xVSRxlKrSqf4Uw6Ra+tCNjB3G3odsZgFmsk/eGsLOTPvsOvTGYTl9jkFKdGRZvw/qMCu0PHlySq1Wm1TUxUBCAPDBMsfLYiLH8MWqVZlIJHSLi+ogCDMXMCN8c2/aJx4ZiuEpkmnSkCebkwzRysqiB09Tj107dHJWL/FM+a2Yq1iSTUqM99/ExN49MWM8CUJ6RgZTFx74OBQabgnzWHuNsDJppnPs84U4Kgn2+cdA/ZjwdcznFNSGpUR3j9JmEU9Ja8cxTb1xzfhEwwgxuD647Z+yjh7rkmqUyAtbMsxP3VRVA/1h8ZsyUbl7C/DV2OPaI1KhHgPdAjVBghebA9Y/KOeDK0KSUT3cBCNx0jlhaz7ZoZih3c1KRLBwdgQJVo9LjptsSDjZ21Ve6OpDEtT5e89Df6Yw9Nyq2xrKHabgdPPZUBITMUhFNiAsjYAxvTb8OkqQeCcRzNRHemylHRirKdwwMEfXH0zxDStMA/8AUJIpwb7c/u9f94x8+ftJoMvEaxcQWFNo/wDbUWPMSpvjV6d8m1JCTinsWixO5wV4ewfzHb8sDF9sSI0GRjRJWialQ08OUuyrTECdziXi3BHRzqMzhx/Z5wmlmaasP83UEYbuPdiqWjWkyu95BGM0sGTj8RP9Crg2rEDs8lQ0+7eTTiFP8MCI9R+UYl4Dw9njvACykyQIn/jBXOqXIoURylyPsr1J5D1OLbcPqjXolYqBzUghFTcnURBiBYXMiLYxShOUH7+4tOiPiGbCq6hXJAglUJVGIOmW294mJWd8c17b5Jg1Ko48bIKdSP8AyUwBP+ZSp9MdNoVUYBKS6gpjVULMzDmQAwVZPKDY4Vv2gZc90THkKHbmSwN+sEfEdcaPRqEI/K+zmtHNCMYtOcS04542pg6Sen5nG6xSGmn+Io6MPzGHIZpRTqsDJOqmgjax1n6ER7++FKjTjDH2aVX0obi7sZjS+o2M/Z0BJ9cTzLkr9juwnw7s3qEvBYiSCfcdfTb0w8dn4poqtaBp9wAAD18oXCseNydOWEywBqN5QS0AIPtGWFzb0O+DQ4VU3RjqPm1Tc9Rv7fTGR87GX2C2eyq+dG0PuY2+cAc1m69QRpiQfF6dcTP3tOGrgMo5TN+Ri04mzHFkcR1+lvXfCOn3r7DCvT4qFYU666SpGmou0wD4lFwdrrIMbDBbNMXQidfeTBmdRYMAwveO8BI38J5DAziGXWozNbzCDNrQJ9P9hi6/GVygy/egNeuQkwQyGmqiYsJevvaw/hGKY1yf6AiEshnmpwgQkgR+kk7Dlc4PcKoGq3eVII2X/cThDXidWu6sxGnUrhF8oAgxP2+Ykk/GHyjxymqli0x/e5wkEovbGWi7+9ij4d03Hp7DpgbxHitMg7beGJkH0I2wLz/ETUIqKYjy+3r6HAyjmMtUaGcUqk3Vj4CfutsN9jG9pwznJ/Sc2e8H4nVD91XdnVhKlzqKsBO5vBHKeQxmM4plUWmrTDarCbwBeR0j9MZhE2lsCQP7Ucb7mnQpqRrdpZrEKi+1tRYj20eoxzXiT0zUYrOmbQIwyds80pzjgQVpAUuZuoht+Ycsv+XChploHM49eMd2MmWMvQBhrjFoY2RQPN8DGq4RuybZayGVerUp0k81R1RempmAE+l8fQ9DgqU6dCijFaWXUKTsXJAEW9y7dSw9ccD7MZ0UM3l6zEBUqozH7uoav/jOO8NnBbWCZ8Zn71rdRHLGT1MqSQ0OhipVKFNdSqoblf7R5emAnGuMmnPdAPWZSASJAYst/DeApY7/AGRfEFPs+9U61qGmDdVa/wA9cT0uDsstq1Ec48x/Tp/ziS+I1VUPso8AV2Ld+Szt4wxEGIjT93TMgC1z0xz/APbBlg9SjWtrGqi/rEOhj11VD8jeLPWZzhDDSCWBuLzsykRtzwh/tJpF0o5iSAXNNhJudAKEjaYWrfeCByscD+aicvpOfCnjBTxaFPmMeqmNDmZzo/7D6FXva/i00FUFj/8A0bygSI8oYn2Xrjp9XOPVOjLf4lpLtZADtFvGTc9LY4bxLPtTy65KidKL4q7LvVrEDUCR9hLJHPRjsfYSmMpk6feyrVArGbjUyjwiLCNo9Cb4XJkbjXKl5NWN64ldeHZypUKtoVRc1TML7KCAx/KNxAwG7UcDSlVorVr1NNVwi6jYEgBdR3Etz5T0x0ds0puWHoJ29ThbfL0s2ai11DgvpUN5SsQSOu8YwyxxSS2/v5C4LoXzwRsvVAkkNsem2/W04GdqsqRQqq41JUV4IEBT4nUKOQW0dY6zLzUpnu9DEs1IlQSTLJaNR3Ji072nrgZWqUczSelMMykFWEEAjzDk0byMNiUY6T8gpLo4M2WGwxHWUQFG04v5qi1PUrqVcWIO+rb6euKFS0D0/XHpIiVycHezif4bKILMLDncrY8vs7Hb5wGCSY+cHuztdgtSmFWCAS5+yQNI9vM344XInwdDxtDHlMrTpIAzKttRkgGfbex5emCtLi5NlRieQg/rsMAqWWRGLMANUsxMAAsSSeg3PPkMM2XzyKvit1Gx+h2tjC2r7oN2ZlmnxVPN0P2eW364AdpqSFSaVnPMHnz+mCOYrGqxKnQR1Ez8cxvfArPZVkux1mYgWsTcgnn/ALYNuqXQH0UeGcQbUqOoJmzC0m1mXa/UR7HfCz2un96qrJ00yEUclAAJAHIai3re+G3LZdGSrV/8NKpVAMg60RiqkD72k7xA3wpcYzXfV6taI7xi0TMT641YdfMwdIN9iqgek4JANKIJPJixHyCG+I9cEM8xkSPDEzeCTPxyP0wocJz75cuaYnvE0EGbeJTqHLUIIHTUcNXCc2jWkuYLaTeYH3p8USPnEsuFOfJeQm6Z4gaJF7ienp/fLFCpl2Lg7mbjritQ4jdABpQCeROo7tMSeQA6DBvL5ykNTGAwvG6kiBAjYc/afTHP0s1tD0XxoY6axPJVaTYAAfmJxmFzMcS11EQX1Oq/6mA/XGY0S9LBjxtoWM7ULszMfEzFj7sST+JxDSRQQ19U7cvf64nqUx848QXuIGLkUzWOZx6F98bVl6bjGwXbC0CjwJY47Tlsz+91KVZf+lokAG0hbCeqtYzzB2xxsY6T+z/iGnJtq/7dRlHorKGH1Y1P9OM3qY3C/YMWNOa47XU6SCVgAlTyG/OR8euJW7VKFgSTsom1/wAhywFqZtSom2q5J5gErP4R8YGZvMhSCq+HlHptNp3xgUpJWmUQw0uJNRJqwHRgNYjxX3ZfW7W5wPgF2/qqcqUMGMyukjmNFYBvkBsXMoRXy7NSYMy/9RNmUeo5zO+2/SMLfazMaqWWAO5qFv8AJpCH28dX8cVxOSe/YnJ6FZU2xOqY3ppNsTJTwZTIlzs9wo5jMUaIEh3Ab0QGXPws47ZmtWbZqdNilJZWxjUVMG45cowjdkuJLl6FBKNJDmsy9SahF1oITNxeToeBtYnkAendmqKrl6ZG5UMT6kXwfh86heu2aMcaQl53stmmqClTcrTPmqbEKN4IuCdhzviHtNw56QK94ziN2JmTsQZ5C/xjojcQp8mBwrccod+4VfKDLeo6Dr09J9cRyYMcYVF37BlFJaBXB+IVaqksXuieJfFBVYM2vJkz64qcR4foD1FZonWvVKhaSRsQCSTp69Jw28JoLSZhaHmPcR16/pilx5FSoqN5KylSd4It+IY/K4Mcfy7BWtiLxHJDPLo8HeMw7hiIKt/43j7BjeLRPigHHN6+XdWh1ZTAMMCDt+PO46YdKdfMoxRkuGgsDdYJDFL3J5TEfNrGU4fTrqKVXwQfD1QmASjRttqQ2IANiBGrDkr5WJ2K3BuCtUXWRYkxbcCB9JBwwZfg2kGLA2PqJw18MyCUaCU9yggzvNyfiZjFbMc8XyzcVSK/TEBpTDtqqXhYUHlAv6CTvi7+9pYlQX2HvyPtgbm20OJB0mPSTMb3jlghlGTTqYgE7X2HpjBTT2xEW81kQFkmH31Dr7fw4XHz7atL8jHQE7bnBPO5x4gfE2t/vP5YGVcvqACA3I/qT+H1wG0w1ZbzuaFLJ5gxJqKaJWLyw065O0AAERzGOfupMgYc+0/EEquKdGClNagkRDOaYEfGhB7jClMHbGyLqKQkmQUPNfDT2cyfjDTAEz62wGp0AbnDP2aTuwzuymkVKkHkW8I+ZOFcuUkNFW0LNZEDtonRJ06t9PKYxSzWajEdTOyzEbSY9pOK2YeceghmZSzrI2pdwCBP3lKz7iZB5EDGYoVDjzDBVh+rQ8ItiFemLFWqSL7H8sUaoKnn/TESRpToS0Rf1xLlXHlPU4v8CpK9dAxgHxD1K3j5AxT4tT7nM1E2Ek/rgLYUWsrT1sqjqPpz/DDPweqKeZNMHStRR7a0lkv/AKl/z4UchmSXXSNjP4HBF84TUVnUpcb9JGM2RNyrxQ0I7GPN0oaRMC0fJ/v64mXOHf4HSBy236j1xWGY1AlTLAz1t/cY0GZtG3zzAMH03OMDjTpi/Y2yuYKPrWzXHuCrKwPUQcbcRy6MxsZSE3IgAflJJ/zYl4Z3R7uo8wCdQ5Eg2/C5HLFnjfEkrOTSW48xE7T+WLRXGL9/B1apgFsuBtOC3BuG0nAaqXCgw2mJ+Jtij+8I1Ispk6o/v0xUXOvOkMQvMD+mFgmtyESp7HLsXTX97qQDC0n0ajJALoN/5WbYczhu4pme5NKn3xTvm0hRfSObTyFwB1J9DjnfZTiBp5qk0EgkoZtZlI/OD7gYdmyRrZou4JVaahZ5gTq9NyfqPTASuP3K49obcrwWgolSwG5vuecncziTOL3iAUvAoPhK7mDy9OvXCvxPIVQpRarafsoB42HoSbDqxFve2JqBzFNFlC8iAV5W2PTFIvi9xHvwWMmoqs6Gzr5gCZE7Os8vy2PrWzeWZ0YM2plgqT6SBYe5+uKa0np11q/9wzIPNYMqDz+P0xa4Ue7qkVWnvhMnabzHQAaY9sBd7QoFztvFzLFtvnbFShTUDxWBIg89Qnn7FvQ2HTFTPZlyr0w11cBakTNMzIvaVhQG6GNxJscKqafAx1EGGmTJ5G/xgLT7F8hPilQrof7NQXtEMAPpqHi+H2jFI1gRiDtJSK06op6plnVYJBWkZJBFlcU2/wAwWpaRLJQ7RRYnGv4bYw51qasCpi88gdxFp5m30HSQKyuX0DxGYYruTcHl8fOF9O01978ji3mu1+rUoUBWiZkmYvF9pLWM2iZjCz9O5Haa2WqmcLEmDEwsyNtyPT1t6Y34rmUy1Aq/iesjKqQ0AFNJkgiJJA9tUXGAa8Zqa1elClYkgTrgXDk3Km/hsBPUA49z9V67B6sagNIiR4QzMo35aiJ3POTfD4/TcZcmFUuipw7OAHQEVFJlbsSCPvMT+EYuPw91GoowWYkgxMbT7YqtTAI6DB/iva2pUdADFCmRpUAXsAS07mZj0OGyYXN2hZRvsGZTIs4mCF/ii2LHaDitE5UZejbxAuf4iOY9Jj6Y94/2q7ykUpJ3QfVrAjzHmPQiZiN8JFasQcdiwcXbOSosHL4iKRiFc5jSpmZxrSGo0rtjMRMZxmGCkMmYER6Y0qjUL4mqLM/T5x4B84zsiy12Wy4/eFm4ALAjqOv1xX7ZUdWYt/CMMXBCqZdXaBY3gTE9fphZz2a7zMz9PbAvjseNRaNsnwuolJayMLkjSfnEv78ZAqLG24nngu8ilTQb7x7/APOKVbLsGXWsSbTjNKVz2gt/Pol/eENYFJi/kGoxpPKROJquTbVDEgN0jabidgfj46T0KSiuWokrAh9JImRcW+voYPLEGfVyVh2Gk6hJ1DVys0iAAAB79TNPgX0NGl2W+KIqKhVoYCCuw3uR19/QY1yHFmpoypSDFgRqNhfriDIqq8pMz4ryx3PubX5wMXs1ULMEttNuWM2Vyg+NfqJN7BfDsvZlZhcGPeZtgtSyOgQVj43+cQrkjYi0bYYslUDUwlXYGxG4xGdz1Ym3oGZVAtVCTADLPtIx1HhuZp06jioCIWdc2JVV1CIsYvzmPTHNeLZDS2kGQwsfQ2w5ZslQZ8QLNBtJBMTfczPxhMLlG0/AcbqyxwvtCqlqtQCah1cjAAELbbSDHx6yblbileqddCkxp8wfzA9b/wBjAHh4Ckrp0sxCgkRBjf3gbYYDmABpoMXK+ZniDbb1xaMn02WuwBxdqmZhWRqe5DXB1LeB0axPxgrlHDrS7yCGAV7CxZWBI6SQf9QwLz/FAZYErUGwAJnT1HPnglw8itSiAhqgrE+WpcADr4gfjBi7lp2L50I1ZyHdIko5RrGzKSrfQg/Tni22Ukhks5gz19D1/TEtGprcud3Yt7lmLk/U8umK71zTYROkHUOfhFzt0wjoWglXdqmRzap/1qavUA3M92x+bF/9WOD1nx3vgVanVd6sgAodYNwUgqbcoWAY3uOc44NncsyMUYQyEqw6EGD+Ix6fpn8g6IO8OJUBOIQMG+HUQQLY0MDJ+GsVAxbr5ubLi7leHziwOFhZwjYqbBFOmTi9TyIi+PK7KuI24kAIwvkaivxHL6RbC9mVwazOe1WxRqAHDCgbGYnrKL4hJxQoeYzGYzHHDfUpYkyAGtVZZDWJvIsYxlOoswxuTb+/bElQ6ZYCTuP+PkYhXuTqiHtFnwumimy74HcGp95Wk7AXxTzb3Ja7HBDIUmVNKXd946YWVV+YvnkNeVzJJmmo6SfTA/N1GeuoYyQRgrwDhzrTBcX39sDMq2rMO/JZ/Uf74zxTcqfuPBtrZOtYUrRJJk4gq5sMYAvgdmGqaieuJcpl3mYxfnxVI4K5bJEjHmRzKhmm5n64nzOe7qg38RsMA8lUbutQ/ignGXNvYBzoHVuIGN82AFhTBwPyWZJUE2H64mOYQ9AcQ5aORdzFQvRotEMsqfg4OZqur5ZEci6LI/m/sj4xRoqauWNvKTFumJOH0hChxMiRG8KdvxOOnhkpWuml/wAAvqIczUHhosbggqPwBB6RNsEuFZ6mraS06bGPLIJH+Yg/Hvil2oooWR0YahfrMXtgRlSqgK1xP5+uJSnxfuM+xt4txam8gKrQLiYmehv64zs9xCmynxQKToxBEaV1gkk7G5YzPPlgDVVSlxtYQYj+/wBcWsg1Ojl6rlQBUR01G/i7vSq+xZ5j0xSGRudsMWLuVzx8FwEMADmRG5P6CN+eD4rTl30+LxLPooBJj5/I4U9Otna0Sefsd/T4w0cCzAVfSJPvsB8kx84ZPfYqJ1yqU6BzNIkMGSQNiQ6t8BgCCfukfaxybtBlfEZ8xuT688dN7Q0/3fKeGoNNSpT8J38IryB1Mqp9sc14vmNRnG/Cmki0aUdg3KcNnfBnK5LSMU8jnQCBgz3wbGiyJaydbTudsQ8V4mFBjfAutXgm+BOczWq2BQaLAzJa5xDmKuKq1YGIu8k46gnlaocaDMEY2qtiucOjkeu0741xmJKNKTgjHlJJI6TjMFlygAnGYFgsnzVaW+cHcsJpkAjvBSZ1HUAfidsK+ZfTUj+74beGZvLiqjCS4UAGDa0H67Yy5L4tnOqKfAeAEnva9ybgYZKGTRYKgAjHuczIC2549yVTUgb648bJLNkub1XgyStnvE+JGnTYzc2j3xT7LZUaGZt3P4YE8UzPe1dI8q7++CORzBBEbDlj1MLfFWa4ukrDtfhyxIjFJ6ajFqpWlZBOF/OzJucVk34DyopcfqXAG2KeVqmAkwpN/nmcRZ55aMRZd4OIyVpkm7Y20svU7kOkEA3PpOCHDsiKzrEWYA33JwvZbOv3Xdz4dWoxv7YcOyWSQIagJJs49wbfljPDEpOhkrYx0kFImmwgj9ceV8sNOpfsS1uYsSPpJ9wMVc/mDWql9hYR7Yv5OQOmPVglw4P2HFji2guzDexgE9N42Pr74i4ZRQy7GVUGyQZMbX2JMbjE3GeHhXLKfAwIKxGn1U9AeXQ22jAA1NHlJEjSb7i36wceNlx/Dl8yJsJjPGnHeqCp5Dpc2JFiDzjBLi2bpHI0AslMwxqibEAKoEj3M/HQ4FZFO9KAjzNaYjzKD+JxW47my9VrAU9TGmAICoBTQWG3hWmP7OOh9LdbO6VkIbSIAiZjoRJAP4e+DHAMsKmpJIPKeR5b8p64CZVvGBvGwPISZ/GcGsg+iKl7HxX5aj+MlB8npgRVy6ORr2uWo+Xy9Pwx3tRmI3JVaaKPUCah9yuFbN8FBE4ZeJ5wuBOy6iB0LmT8WUAcgvrhfr8XFxj2sEEoJMIp5/JshxHS4iVtOLvFM6DgCw54ejkgnUzkjA1qhnGmMx1DUbazjyceYzBCei+L+W4eWGKKG4weyeaAGFYGb5bhgGMr5ZVxq2fvbFatmZ54GxSwhkWxmPcmwA3/ADxmBQLZ/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eaLnBrk="1" hangingPunct="1">
              <a:spcBef>
                <a:spcPct val="0"/>
              </a:spcBef>
              <a:buClrTx/>
              <a:buFontTx/>
              <a:buNone/>
            </a:pPr>
            <a:endParaRPr lang="hu-HU" altLang="hu-HU" sz="1800">
              <a:latin typeface="+mj-lt"/>
              <a:ea typeface="MS PGothic" panose="020B0600070205080204" pitchFamily="34" charset="-128"/>
            </a:endParaRPr>
          </a:p>
        </p:txBody>
      </p:sp>
      <p:pic>
        <p:nvPicPr>
          <p:cNvPr id="171015" name="Picture 10" descr="https://encrypted-tbn3.gstatic.com/images?q=tbn:ANd9GcSsFzR85SbTGIfeFcuFyuJKDZnAyH5UtBET2zOkCr4sCRcGBs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995" y="2473810"/>
            <a:ext cx="3762301" cy="28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625442"/>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323528" y="-19186"/>
            <a:ext cx="9433048" cy="1143000"/>
          </a:xfrm>
        </p:spPr>
        <p:txBody>
          <a:bodyPr>
            <a:normAutofit/>
          </a:bodyPr>
          <a:lstStyle/>
          <a:p>
            <a:pPr algn="l">
              <a:defRPr/>
            </a:pPr>
            <a:r>
              <a:rPr lang="hu-HU" altLang="hu-HU" sz="2600" dirty="0" smtClean="0">
                <a:solidFill>
                  <a:schemeClr val="accent6"/>
                </a:solidFill>
                <a:latin typeface="+mj-lt"/>
                <a:ea typeface="ＭＳ Ｐゴシック" charset="0"/>
              </a:rPr>
              <a:t>2012 – új reklámfilm, új kommunikációs irány</a:t>
            </a:r>
          </a:p>
        </p:txBody>
      </p:sp>
      <p:sp>
        <p:nvSpPr>
          <p:cNvPr id="8195" name="Szövegdoboz 3"/>
          <p:cNvSpPr txBox="1">
            <a:spLocks noChangeArrowheads="1"/>
          </p:cNvSpPr>
          <p:nvPr/>
        </p:nvSpPr>
        <p:spPr bwMode="auto">
          <a:xfrm>
            <a:off x="21764" y="1017975"/>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2D050"/>
              </a:buClr>
              <a:buFont typeface="Arial" panose="020B0604020202020204" pitchFamily="34" charset="0"/>
              <a:buChar char="•"/>
              <a:defRPr sz="2000">
                <a:solidFill>
                  <a:schemeClr val="bg1"/>
                </a:solidFill>
                <a:latin typeface="Arial" panose="020B0604020202020204" pitchFamily="34" charset="0"/>
              </a:defRPr>
            </a:lvl1pPr>
            <a:lvl2pPr marL="742950" indent="-285750">
              <a:spcBef>
                <a:spcPct val="20000"/>
              </a:spcBef>
              <a:buClr>
                <a:srgbClr val="92D050"/>
              </a:buClr>
              <a:buFont typeface="Arial" panose="020B0604020202020204" pitchFamily="34" charset="0"/>
              <a:buChar char="–"/>
              <a:defRPr sz="1600">
                <a:solidFill>
                  <a:schemeClr val="bg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ClrTx/>
              <a:buFontTx/>
              <a:buNone/>
              <a:defRPr/>
            </a:pPr>
            <a:r>
              <a:rPr lang="hu-HU" altLang="hu-HU" sz="2600" b="1" i="1" dirty="0">
                <a:solidFill>
                  <a:schemeClr val="accent6"/>
                </a:solidFill>
                <a:latin typeface="+mj-lt"/>
                <a:ea typeface="ＭＳ Ｐゴシック" panose="020B0600070205080204" pitchFamily="34" charset="-128"/>
              </a:rPr>
              <a:t>„ Élvezd a természetes éned”</a:t>
            </a:r>
          </a:p>
        </p:txBody>
      </p:sp>
      <p:pic>
        <p:nvPicPr>
          <p:cNvPr id="173060" name="Kép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1784350"/>
            <a:ext cx="4305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Kép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4005263"/>
            <a:ext cx="409257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Kép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3113" y="1770063"/>
            <a:ext cx="4383087"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3" name="Téglalap 1"/>
          <p:cNvSpPr>
            <a:spLocks noChangeArrowheads="1"/>
          </p:cNvSpPr>
          <p:nvPr/>
        </p:nvSpPr>
        <p:spPr bwMode="auto">
          <a:xfrm>
            <a:off x="4667939" y="6400095"/>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200">
                <a:solidFill>
                  <a:schemeClr val="bg1"/>
                </a:solidFill>
                <a:latin typeface="+mj-lt"/>
                <a:ea typeface="MS PGothic" panose="020B0600070205080204" pitchFamily="34" charset="-128"/>
              </a:rPr>
              <a:t>https://www.youtube.com/watch?v=WzWfO1irBeE</a:t>
            </a:r>
          </a:p>
        </p:txBody>
      </p:sp>
    </p:spTree>
    <p:extLst>
      <p:ext uri="{BB962C8B-B14F-4D97-AF65-F5344CB8AC3E}">
        <p14:creationId xmlns:p14="http://schemas.microsoft.com/office/powerpoint/2010/main" val="1669378273"/>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196752"/>
            <a:ext cx="91440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095311"/>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331913" y="1282592"/>
            <a:ext cx="6592887" cy="4570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hu-HU">
              <a:latin typeface="+mj-lt"/>
            </a:endParaRPr>
          </a:p>
        </p:txBody>
      </p:sp>
      <p:pic>
        <p:nvPicPr>
          <p:cNvPr id="177155"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341" y="1268760"/>
            <a:ext cx="6592887"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Kép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4270" y="2765772"/>
            <a:ext cx="63166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Kép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3343622"/>
            <a:ext cx="62706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Kép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3926235"/>
            <a:ext cx="6205537"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Kép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82485" y="4542185"/>
            <a:ext cx="6367462"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Kép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31913" y="5200948"/>
            <a:ext cx="5307012"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Cím 1"/>
          <p:cNvSpPr>
            <a:spLocks noGrp="1"/>
          </p:cNvSpPr>
          <p:nvPr>
            <p:ph type="title"/>
          </p:nvPr>
        </p:nvSpPr>
        <p:spPr>
          <a:xfrm>
            <a:off x="755576" y="68201"/>
            <a:ext cx="8229600" cy="1143000"/>
          </a:xfrm>
        </p:spPr>
        <p:txBody>
          <a:bodyPr/>
          <a:lstStyle/>
          <a:p>
            <a:pPr>
              <a:defRPr/>
            </a:pPr>
            <a:r>
              <a:rPr lang="hu-HU" altLang="hu-HU" dirty="0" smtClean="0">
                <a:solidFill>
                  <a:schemeClr val="accent6"/>
                </a:solidFill>
                <a:latin typeface="+mj-lt"/>
                <a:ea typeface="ＭＳ Ｐゴシック" charset="0"/>
              </a:rPr>
              <a:t>A reklámfilm zene további útja</a:t>
            </a:r>
          </a:p>
        </p:txBody>
      </p:sp>
    </p:spTree>
    <p:extLst>
      <p:ext uri="{BB962C8B-B14F-4D97-AF65-F5344CB8AC3E}">
        <p14:creationId xmlns:p14="http://schemas.microsoft.com/office/powerpoint/2010/main" val="3852820909"/>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3" name="Kép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307548"/>
            <a:ext cx="724535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Egyenes összekötő nyíllal 5"/>
          <p:cNvCxnSpPr/>
          <p:nvPr/>
        </p:nvCxnSpPr>
        <p:spPr>
          <a:xfrm flipH="1">
            <a:off x="7092280" y="1628800"/>
            <a:ext cx="1225550" cy="0"/>
          </a:xfrm>
          <a:prstGeom prst="straightConnector1">
            <a:avLst/>
          </a:prstGeom>
          <a:ln w="53975">
            <a:solidFill>
              <a:schemeClr val="accent6"/>
            </a:solidFill>
            <a:tailEnd type="stealth" w="lg" len="lg"/>
          </a:ln>
        </p:spPr>
        <p:style>
          <a:lnRef idx="1">
            <a:schemeClr val="accent1"/>
          </a:lnRef>
          <a:fillRef idx="0">
            <a:schemeClr val="accent1"/>
          </a:fillRef>
          <a:effectRef idx="0">
            <a:schemeClr val="accent1"/>
          </a:effectRef>
          <a:fontRef idx="minor">
            <a:schemeClr val="tx1"/>
          </a:fontRef>
        </p:style>
      </p:cxnSp>
      <p:sp>
        <p:nvSpPr>
          <p:cNvPr id="179205" name="Téglalap 1"/>
          <p:cNvSpPr>
            <a:spLocks noChangeArrowheads="1"/>
          </p:cNvSpPr>
          <p:nvPr/>
        </p:nvSpPr>
        <p:spPr bwMode="auto">
          <a:xfrm>
            <a:off x="4662488" y="6381328"/>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CB033"/>
              </a:buClr>
              <a:buFont typeface="Wingdings" panose="05000000000000000000" pitchFamily="2" charset="2"/>
              <a:buChar char="§"/>
              <a:defRPr sz="3200">
                <a:solidFill>
                  <a:schemeClr val="tx1"/>
                </a:solidFill>
                <a:latin typeface="Arial" panose="020B0604020202020204" pitchFamily="34" charset="0"/>
                <a:ea typeface="Open Sans"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ea typeface="Open Sans" pitchFamily="34" charset="0"/>
                <a:cs typeface="Arial" panose="020B0604020202020204" pitchFamily="34" charset="0"/>
              </a:defRPr>
            </a:lvl2pPr>
            <a:lvl3pPr marL="1143000" indent="-228600">
              <a:spcBef>
                <a:spcPct val="20000"/>
              </a:spcBef>
              <a:buClr>
                <a:srgbClr val="FCB033"/>
              </a:buClr>
              <a:buFont typeface="Wingdings" panose="05000000000000000000" pitchFamily="2" charset="2"/>
              <a:buChar char="§"/>
              <a:defRPr sz="2400">
                <a:solidFill>
                  <a:schemeClr val="tx1"/>
                </a:solidFill>
                <a:latin typeface="Arial" panose="020B0604020202020204" pitchFamily="34" charset="0"/>
                <a:ea typeface="Open Sans"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4pPr>
            <a:lvl5pPr marL="2057400" indent="-228600">
              <a:spcBef>
                <a:spcPct val="20000"/>
              </a:spcBef>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5pPr>
            <a:lvl6pPr marL="25146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6pPr>
            <a:lvl7pPr marL="29718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7pPr>
            <a:lvl8pPr marL="34290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8pPr>
            <a:lvl9pPr marL="3886200" indent="-228600" eaLnBrk="0" fontAlgn="base" hangingPunct="0">
              <a:spcBef>
                <a:spcPct val="20000"/>
              </a:spcBef>
              <a:spcAft>
                <a:spcPct val="0"/>
              </a:spcAft>
              <a:buClr>
                <a:srgbClr val="FCB033"/>
              </a:buClr>
              <a:buFont typeface="Wingdings" panose="05000000000000000000" pitchFamily="2" charset="2"/>
              <a:buChar char="§"/>
              <a:defRPr sz="2000">
                <a:solidFill>
                  <a:schemeClr val="tx1"/>
                </a:solidFill>
                <a:latin typeface="Arial" panose="020B0604020202020204" pitchFamily="34" charset="0"/>
                <a:ea typeface="Open Sans" pitchFamily="34" charset="0"/>
                <a:cs typeface="Arial" panose="020B0604020202020204" pitchFamily="34" charset="0"/>
              </a:defRPr>
            </a:lvl9pPr>
          </a:lstStyle>
          <a:p>
            <a:pPr>
              <a:spcBef>
                <a:spcPct val="0"/>
              </a:spcBef>
              <a:buClrTx/>
              <a:buFontTx/>
              <a:buNone/>
            </a:pPr>
            <a:r>
              <a:rPr lang="hu-HU" altLang="hu-HU" sz="1200">
                <a:solidFill>
                  <a:schemeClr val="bg1"/>
                </a:solidFill>
                <a:latin typeface="+mj-lt"/>
                <a:ea typeface="MS PGothic" panose="020B0600070205080204" pitchFamily="34" charset="-128"/>
              </a:rPr>
              <a:t>https://www.youtube.com/watch?v=XqrhNln_hiU</a:t>
            </a:r>
          </a:p>
        </p:txBody>
      </p:sp>
      <p:sp>
        <p:nvSpPr>
          <p:cNvPr id="9" name="Cím 1"/>
          <p:cNvSpPr txBox="1">
            <a:spLocks/>
          </p:cNvSpPr>
          <p:nvPr/>
        </p:nvSpPr>
        <p:spPr>
          <a:xfrm>
            <a:off x="1115616" y="224887"/>
            <a:ext cx="7845921" cy="1082661"/>
          </a:xfrm>
          <a:prstGeom prst="rect">
            <a:avLst/>
          </a:prstGeom>
        </p:spPr>
        <p:txBody>
          <a:bodyPr vert="horz" lIns="0" tIns="0" rIns="0" bIns="0" rtlCol="0" anchor="t" anchorCtr="0">
            <a:noAutofit/>
          </a:bodyPr>
          <a:lstStyle>
            <a:lvl1pPr algn="l" rtl="0" eaLnBrk="1" fontAlgn="base" hangingPunct="1">
              <a:spcBef>
                <a:spcPct val="0"/>
              </a:spcBef>
              <a:spcAft>
                <a:spcPct val="0"/>
              </a:spcAft>
              <a:defRPr sz="3400" kern="1200">
                <a:solidFill>
                  <a:srgbClr val="5A544B"/>
                </a:solidFill>
                <a:latin typeface="Arial" pitchFamily="34" charset="0"/>
                <a:ea typeface="+mj-ea"/>
                <a:cs typeface="Arial" pitchFamily="34" charset="0"/>
              </a:defRPr>
            </a:lvl1pPr>
            <a:lvl2pPr algn="l" rtl="0" eaLnBrk="1" fontAlgn="base" hangingPunct="1">
              <a:spcBef>
                <a:spcPct val="0"/>
              </a:spcBef>
              <a:spcAft>
                <a:spcPct val="0"/>
              </a:spcAft>
              <a:defRPr sz="4300">
                <a:solidFill>
                  <a:schemeClr val="tx1"/>
                </a:solidFill>
                <a:latin typeface="Calibri" pitchFamily="34" charset="0"/>
              </a:defRPr>
            </a:lvl2pPr>
            <a:lvl3pPr algn="l" rtl="0" eaLnBrk="1" fontAlgn="base" hangingPunct="1">
              <a:spcBef>
                <a:spcPct val="0"/>
              </a:spcBef>
              <a:spcAft>
                <a:spcPct val="0"/>
              </a:spcAft>
              <a:defRPr sz="4300">
                <a:solidFill>
                  <a:schemeClr val="tx1"/>
                </a:solidFill>
                <a:latin typeface="Calibri" pitchFamily="34" charset="0"/>
              </a:defRPr>
            </a:lvl3pPr>
            <a:lvl4pPr algn="l" rtl="0" eaLnBrk="1" fontAlgn="base" hangingPunct="1">
              <a:spcBef>
                <a:spcPct val="0"/>
              </a:spcBef>
              <a:spcAft>
                <a:spcPct val="0"/>
              </a:spcAft>
              <a:defRPr sz="4300">
                <a:solidFill>
                  <a:schemeClr val="tx1"/>
                </a:solidFill>
                <a:latin typeface="Calibri" pitchFamily="34" charset="0"/>
              </a:defRPr>
            </a:lvl4pPr>
            <a:lvl5pPr algn="l" rtl="0" eaLnBrk="1" fontAlgn="base" hangingPunct="1">
              <a:spcBef>
                <a:spcPct val="0"/>
              </a:spcBef>
              <a:spcAft>
                <a:spcPct val="0"/>
              </a:spcAft>
              <a:defRPr sz="4300">
                <a:solidFill>
                  <a:schemeClr val="tx1"/>
                </a:solidFill>
                <a:latin typeface="Calibri" pitchFamily="34" charset="0"/>
              </a:defRPr>
            </a:lvl5pPr>
            <a:lvl6pPr marL="457128" algn="l" rtl="0" eaLnBrk="1" fontAlgn="base" hangingPunct="1">
              <a:spcBef>
                <a:spcPct val="0"/>
              </a:spcBef>
              <a:spcAft>
                <a:spcPct val="0"/>
              </a:spcAft>
              <a:defRPr sz="4300">
                <a:solidFill>
                  <a:schemeClr val="tx1"/>
                </a:solidFill>
                <a:latin typeface="Calibri" pitchFamily="34" charset="0"/>
              </a:defRPr>
            </a:lvl6pPr>
            <a:lvl7pPr marL="914256" algn="l" rtl="0" eaLnBrk="1" fontAlgn="base" hangingPunct="1">
              <a:spcBef>
                <a:spcPct val="0"/>
              </a:spcBef>
              <a:spcAft>
                <a:spcPct val="0"/>
              </a:spcAft>
              <a:defRPr sz="4300">
                <a:solidFill>
                  <a:schemeClr val="tx1"/>
                </a:solidFill>
                <a:latin typeface="Calibri" pitchFamily="34" charset="0"/>
              </a:defRPr>
            </a:lvl7pPr>
            <a:lvl8pPr marL="1371384" algn="l" rtl="0" eaLnBrk="1" fontAlgn="base" hangingPunct="1">
              <a:spcBef>
                <a:spcPct val="0"/>
              </a:spcBef>
              <a:spcAft>
                <a:spcPct val="0"/>
              </a:spcAft>
              <a:defRPr sz="4300">
                <a:solidFill>
                  <a:schemeClr val="tx1"/>
                </a:solidFill>
                <a:latin typeface="Calibri" pitchFamily="34" charset="0"/>
              </a:defRPr>
            </a:lvl8pPr>
            <a:lvl9pPr marL="1828511" algn="l" rtl="0" eaLnBrk="1" fontAlgn="base" hangingPunct="1">
              <a:spcBef>
                <a:spcPct val="0"/>
              </a:spcBef>
              <a:spcAft>
                <a:spcPct val="0"/>
              </a:spcAft>
              <a:defRPr sz="4300">
                <a:solidFill>
                  <a:schemeClr val="tx1"/>
                </a:solidFill>
                <a:latin typeface="Calibri" pitchFamily="34" charset="0"/>
              </a:defRPr>
            </a:lvl9pPr>
          </a:lstStyle>
          <a:p>
            <a:pPr algn="r">
              <a:defRPr/>
            </a:pPr>
            <a:r>
              <a:rPr lang="hu-HU" altLang="hu-HU" b="1" dirty="0" smtClean="0">
                <a:solidFill>
                  <a:schemeClr val="accent6"/>
                </a:solidFill>
                <a:latin typeface="+mj-lt"/>
                <a:ea typeface="ＭＳ Ｐゴシック" charset="0"/>
              </a:rPr>
              <a:t>A REKLÁMFILM ZENE TOVÁBBI ÚTJA</a:t>
            </a:r>
          </a:p>
        </p:txBody>
      </p:sp>
    </p:spTree>
    <p:extLst>
      <p:ext uri="{BB962C8B-B14F-4D97-AF65-F5344CB8AC3E}">
        <p14:creationId xmlns:p14="http://schemas.microsoft.com/office/powerpoint/2010/main" val="1990196014"/>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57" y="1124744"/>
            <a:ext cx="4565650"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Kép 6"/>
          <p:cNvPicPr>
            <a:picLocks noChangeAspect="1"/>
          </p:cNvPicPr>
          <p:nvPr/>
        </p:nvPicPr>
        <p:blipFill>
          <a:blip r:embed="rId4">
            <a:extLst>
              <a:ext uri="{28A0092B-C50C-407E-A947-70E740481C1C}">
                <a14:useLocalDpi xmlns:a14="http://schemas.microsoft.com/office/drawing/2010/main" val="0"/>
              </a:ext>
            </a:extLst>
          </a:blip>
          <a:srcRect r="20302"/>
          <a:stretch>
            <a:fillRect/>
          </a:stretch>
        </p:blipFill>
        <p:spPr bwMode="auto">
          <a:xfrm>
            <a:off x="4945707" y="1124744"/>
            <a:ext cx="35147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Kép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5707" y="3083719"/>
            <a:ext cx="35147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ím 1"/>
          <p:cNvSpPr txBox="1">
            <a:spLocks/>
          </p:cNvSpPr>
          <p:nvPr/>
        </p:nvSpPr>
        <p:spPr>
          <a:xfrm>
            <a:off x="1115616" y="224887"/>
            <a:ext cx="7845921" cy="1082661"/>
          </a:xfrm>
          <a:prstGeom prst="rect">
            <a:avLst/>
          </a:prstGeom>
        </p:spPr>
        <p:txBody>
          <a:bodyPr vert="horz" lIns="0" tIns="0" rIns="0" bIns="0" rtlCol="0" anchor="t" anchorCtr="0">
            <a:noAutofit/>
          </a:bodyPr>
          <a:lstStyle>
            <a:lvl1pPr algn="l" rtl="0" eaLnBrk="1" fontAlgn="base" hangingPunct="1">
              <a:spcBef>
                <a:spcPct val="0"/>
              </a:spcBef>
              <a:spcAft>
                <a:spcPct val="0"/>
              </a:spcAft>
              <a:defRPr sz="3400" kern="1200">
                <a:solidFill>
                  <a:srgbClr val="5A544B"/>
                </a:solidFill>
                <a:latin typeface="Arial" pitchFamily="34" charset="0"/>
                <a:ea typeface="+mj-ea"/>
                <a:cs typeface="Arial" pitchFamily="34" charset="0"/>
              </a:defRPr>
            </a:lvl1pPr>
            <a:lvl2pPr algn="l" rtl="0" eaLnBrk="1" fontAlgn="base" hangingPunct="1">
              <a:spcBef>
                <a:spcPct val="0"/>
              </a:spcBef>
              <a:spcAft>
                <a:spcPct val="0"/>
              </a:spcAft>
              <a:defRPr sz="4300">
                <a:solidFill>
                  <a:schemeClr val="tx1"/>
                </a:solidFill>
                <a:latin typeface="Calibri" pitchFamily="34" charset="0"/>
              </a:defRPr>
            </a:lvl2pPr>
            <a:lvl3pPr algn="l" rtl="0" eaLnBrk="1" fontAlgn="base" hangingPunct="1">
              <a:spcBef>
                <a:spcPct val="0"/>
              </a:spcBef>
              <a:spcAft>
                <a:spcPct val="0"/>
              </a:spcAft>
              <a:defRPr sz="4300">
                <a:solidFill>
                  <a:schemeClr val="tx1"/>
                </a:solidFill>
                <a:latin typeface="Calibri" pitchFamily="34" charset="0"/>
              </a:defRPr>
            </a:lvl3pPr>
            <a:lvl4pPr algn="l" rtl="0" eaLnBrk="1" fontAlgn="base" hangingPunct="1">
              <a:spcBef>
                <a:spcPct val="0"/>
              </a:spcBef>
              <a:spcAft>
                <a:spcPct val="0"/>
              </a:spcAft>
              <a:defRPr sz="4300">
                <a:solidFill>
                  <a:schemeClr val="tx1"/>
                </a:solidFill>
                <a:latin typeface="Calibri" pitchFamily="34" charset="0"/>
              </a:defRPr>
            </a:lvl4pPr>
            <a:lvl5pPr algn="l" rtl="0" eaLnBrk="1" fontAlgn="base" hangingPunct="1">
              <a:spcBef>
                <a:spcPct val="0"/>
              </a:spcBef>
              <a:spcAft>
                <a:spcPct val="0"/>
              </a:spcAft>
              <a:defRPr sz="4300">
                <a:solidFill>
                  <a:schemeClr val="tx1"/>
                </a:solidFill>
                <a:latin typeface="Calibri" pitchFamily="34" charset="0"/>
              </a:defRPr>
            </a:lvl5pPr>
            <a:lvl6pPr marL="457128" algn="l" rtl="0" eaLnBrk="1" fontAlgn="base" hangingPunct="1">
              <a:spcBef>
                <a:spcPct val="0"/>
              </a:spcBef>
              <a:spcAft>
                <a:spcPct val="0"/>
              </a:spcAft>
              <a:defRPr sz="4300">
                <a:solidFill>
                  <a:schemeClr val="tx1"/>
                </a:solidFill>
                <a:latin typeface="Calibri" pitchFamily="34" charset="0"/>
              </a:defRPr>
            </a:lvl6pPr>
            <a:lvl7pPr marL="914256" algn="l" rtl="0" eaLnBrk="1" fontAlgn="base" hangingPunct="1">
              <a:spcBef>
                <a:spcPct val="0"/>
              </a:spcBef>
              <a:spcAft>
                <a:spcPct val="0"/>
              </a:spcAft>
              <a:defRPr sz="4300">
                <a:solidFill>
                  <a:schemeClr val="tx1"/>
                </a:solidFill>
                <a:latin typeface="Calibri" pitchFamily="34" charset="0"/>
              </a:defRPr>
            </a:lvl7pPr>
            <a:lvl8pPr marL="1371384" algn="l" rtl="0" eaLnBrk="1" fontAlgn="base" hangingPunct="1">
              <a:spcBef>
                <a:spcPct val="0"/>
              </a:spcBef>
              <a:spcAft>
                <a:spcPct val="0"/>
              </a:spcAft>
              <a:defRPr sz="4300">
                <a:solidFill>
                  <a:schemeClr val="tx1"/>
                </a:solidFill>
                <a:latin typeface="Calibri" pitchFamily="34" charset="0"/>
              </a:defRPr>
            </a:lvl8pPr>
            <a:lvl9pPr marL="1828511" algn="l" rtl="0" eaLnBrk="1" fontAlgn="base" hangingPunct="1">
              <a:spcBef>
                <a:spcPct val="0"/>
              </a:spcBef>
              <a:spcAft>
                <a:spcPct val="0"/>
              </a:spcAft>
              <a:defRPr sz="4300">
                <a:solidFill>
                  <a:schemeClr val="tx1"/>
                </a:solidFill>
                <a:latin typeface="Calibri" pitchFamily="34" charset="0"/>
              </a:defRPr>
            </a:lvl9pPr>
          </a:lstStyle>
          <a:p>
            <a:pPr algn="r">
              <a:defRPr/>
            </a:pPr>
            <a:r>
              <a:rPr lang="hu-HU" altLang="hu-HU" b="1" dirty="0" smtClean="0">
                <a:solidFill>
                  <a:schemeClr val="accent6"/>
                </a:solidFill>
                <a:latin typeface="+mj-lt"/>
                <a:ea typeface="ＭＳ Ｐゴシック" charset="0"/>
              </a:rPr>
              <a:t>A REKLÁMFILM ZENE TOVÁBBI ÚTJA</a:t>
            </a:r>
          </a:p>
        </p:txBody>
      </p:sp>
    </p:spTree>
    <p:extLst>
      <p:ext uri="{BB962C8B-B14F-4D97-AF65-F5344CB8AC3E}">
        <p14:creationId xmlns:p14="http://schemas.microsoft.com/office/powerpoint/2010/main" val="1079019111"/>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45061&quot;&gt;&lt;property id=&quot;20148&quot; value=&quot;5&quot;/&gt;&lt;property id=&quot;20300&quot; value=&quot;Slide 20&quot;/&gt;&lt;property id=&quot;20307&quot; value=&quot;506&quot;/&gt;&lt;/object&gt;&lt;object type=&quot;3&quot; unique_id=&quot;45328&quot;&gt;&lt;property id=&quot;20148&quot; value=&quot;5&quot;/&gt;&lt;property id=&quot;20300&quot; value=&quot;Slide 37&quot;/&gt;&lt;property id=&quot;20307&quot; value=&quot;511&quot;/&gt;&lt;/object&gt;&lt;object type=&quot;3&quot; unique_id=&quot;45409&quot;&gt;&lt;property id=&quot;20148&quot; value=&quot;5&quot;/&gt;&lt;property id=&quot;20300&quot; value=&quot;Slide 40&quot;/&gt;&lt;property id=&quot;20307&quot; value=&quot;512&quot;/&gt;&lt;/object&gt;&lt;object type=&quot;3&quot; unique_id=&quot;46008&quot;&gt;&lt;property id=&quot;20148&quot; value=&quot;5&quot;/&gt;&lt;property id=&quot;20300&quot; value=&quot;Slide 23&quot;/&gt;&lt;property id=&quot;20307&quot; value=&quot;522&quot;/&gt;&lt;/object&gt;&lt;object type=&quot;3&quot; unique_id=&quot;46119&quot;&gt;&lt;property id=&quot;20148&quot; value=&quot;5&quot;/&gt;&lt;property id=&quot;20300&quot; value=&quot;Slide 24&quot;/&gt;&lt;property id=&quot;20307&quot; value=&quot;523&quot;/&gt;&lt;/object&gt;&lt;object type=&quot;3&quot; unique_id=&quot;46120&quot;&gt;&lt;property id=&quot;20148&quot; value=&quot;5&quot;/&gt;&lt;property id=&quot;20300&quot; value=&quot;Slide 25&quot;/&gt;&lt;property id=&quot;20307&quot; value=&quot;524&quot;/&gt;&lt;/object&gt;&lt;object type=&quot;3&quot; unique_id=&quot;46193&quot;&gt;&lt;property id=&quot;20148&quot; value=&quot;5&quot;/&gt;&lt;property id=&quot;20300&quot; value=&quot;Slide 26&quot;/&gt;&lt;property id=&quot;20307&quot; value=&quot;525&quot;/&gt;&lt;/object&gt;&lt;object type=&quot;3&quot; unique_id=&quot;46369&quot;&gt;&lt;property id=&quot;20148&quot; value=&quot;5&quot;/&gt;&lt;property id=&quot;20300&quot; value=&quot;Slide 27&quot;/&gt;&lt;property id=&quot;20307&quot; value=&quot;526&quot;/&gt;&lt;/object&gt;&lt;object type=&quot;3&quot; unique_id=&quot;46526&quot;&gt;&lt;property id=&quot;20148&quot; value=&quot;5&quot;/&gt;&lt;property id=&quot;20300&quot; value=&quot;Slide 29&quot;/&gt;&lt;property id=&quot;20307&quot; value=&quot;527&quot;/&gt;&lt;/object&gt;&lt;object type=&quot;3&quot; unique_id=&quot;46662&quot;&gt;&lt;property id=&quot;20148&quot; value=&quot;5&quot;/&gt;&lt;property id=&quot;20300&quot; value=&quot;Slide 32&quot;/&gt;&lt;property id=&quot;20307&quot; value=&quot;528&quot;/&gt;&lt;/object&gt;&lt;object type=&quot;3&quot; unique_id=&quot;46663&quot;&gt;&lt;property id=&quot;20148&quot; value=&quot;5&quot;/&gt;&lt;property id=&quot;20300&quot; value=&quot;Slide 31&quot;/&gt;&lt;property id=&quot;20307&quot; value=&quot;530&quot;/&gt;&lt;/object&gt;&lt;object type=&quot;3&quot; unique_id=&quot;46780&quot;&gt;&lt;property id=&quot;20148&quot; value=&quot;5&quot;/&gt;&lt;property id=&quot;20300&quot; value=&quot;Slide 30&quot;/&gt;&lt;property id=&quot;20307&quot; value=&quot;531&quot;/&gt;&lt;/object&gt;&lt;object type=&quot;3&quot; unique_id=&quot;47030&quot;&gt;&lt;property id=&quot;20148&quot; value=&quot;5&quot;/&gt;&lt;property id=&quot;20300&quot; value=&quot;Slide 35&quot;/&gt;&lt;property id=&quot;20307&quot; value=&quot;533&quot;/&gt;&lt;/object&gt;&lt;object type=&quot;3&quot; unique_id=&quot;47158&quot;&gt;&lt;property id=&quot;20148&quot; value=&quot;5&quot;/&gt;&lt;property id=&quot;20300&quot; value=&quot;Slide 28&quot;/&gt;&lt;property id=&quot;20307&quot; value=&quot;537&quot;/&gt;&lt;/object&gt;&lt;object type=&quot;3&quot; unique_id=&quot;47655&quot;&gt;&lt;property id=&quot;20148&quot; value=&quot;5&quot;/&gt;&lt;property id=&quot;20300&quot; value=&quot;Slide 44&quot;/&gt;&lt;property id=&quot;20307&quot; value=&quot;539&quot;/&gt;&lt;/object&gt;&lt;object type=&quot;3&quot; unique_id=&quot;47656&quot;&gt;&lt;property id=&quot;20148&quot; value=&quot;5&quot;/&gt;&lt;property id=&quot;20300&quot; value=&quot;Slide 43&quot;/&gt;&lt;property id=&quot;20307&quot; value=&quot;540&quot;/&gt;&lt;/object&gt;&lt;object type=&quot;3&quot; unique_id=&quot;48674&quot;&gt;&lt;property id=&quot;20148&quot; value=&quot;5&quot;/&gt;&lt;property id=&quot;20300&quot; value=&quot;Slide 19&quot;/&gt;&lt;property id=&quot;20307&quot; value=&quot;550&quot;/&gt;&lt;/object&gt;&lt;object type=&quot;3&quot; unique_id=&quot;48675&quot;&gt;&lt;property id=&quot;20148&quot; value=&quot;5&quot;/&gt;&lt;property id=&quot;20300&quot; value=&quot;Slide 21&quot;/&gt;&lt;property id=&quot;20307&quot; value=&quot;551&quot;/&gt;&lt;/object&gt;&lt;object type=&quot;3&quot; unique_id=&quot;48676&quot;&gt;&lt;property id=&quot;20148&quot; value=&quot;5&quot;/&gt;&lt;property id=&quot;20300&quot; value=&quot;Slide 38&quot;/&gt;&lt;property id=&quot;20307&quot; value=&quot;559&quot;/&gt;&lt;/object&gt;&lt;object type=&quot;3&quot; unique_id=&quot;48677&quot;&gt;&lt;property id=&quot;20148&quot; value=&quot;5&quot;/&gt;&lt;property id=&quot;20300&quot; value=&quot;Slide 33&quot;/&gt;&lt;property id=&quot;20307&quot; value=&quot;560&quot;/&gt;&lt;/object&gt;&lt;object type=&quot;3&quot; unique_id=&quot;48678&quot;&gt;&lt;property id=&quot;20148&quot; value=&quot;5&quot;/&gt;&lt;property id=&quot;20300&quot; value=&quot;Slide 34&quot;/&gt;&lt;property id=&quot;20307&quot; value=&quot;561&quot;/&gt;&lt;/object&gt;&lt;object type=&quot;3&quot; unique_id=&quot;48679&quot;&gt;&lt;property id=&quot;20148&quot; value=&quot;5&quot;/&gt;&lt;property id=&quot;20300&quot; value=&quot;Slide 36&quot;/&gt;&lt;property id=&quot;20307&quot; value=&quot;562&quot;/&gt;&lt;/object&gt;&lt;object type=&quot;3&quot; unique_id=&quot;48735&quot;&gt;&lt;property id=&quot;20148&quot; value=&quot;5&quot;/&gt;&lt;property id=&quot;20300&quot; value=&quot;Slide 39&quot;/&gt;&lt;property id=&quot;20307&quot; value=&quot;564&quot;/&gt;&lt;/object&gt;&lt;object type=&quot;3&quot; unique_id=&quot;49044&quot;&gt;&lt;property id=&quot;20148&quot; value=&quot;5&quot;/&gt;&lt;property id=&quot;20300&quot; value=&quot;Slide 41&quot;/&gt;&lt;property id=&quot;20307&quot; value=&quot;565&quot;/&gt;&lt;/object&gt;&lt;object type=&quot;3&quot; unique_id=&quot;49045&quot;&gt;&lt;property id=&quot;20148&quot; value=&quot;5&quot;/&gt;&lt;property id=&quot;20300&quot; value=&quot;Slide 42&quot;/&gt;&lt;property id=&quot;20307&quot; value=&quot;566&quot;/&gt;&lt;/object&gt;&lt;object type=&quot;3&quot; unique_id=&quot;49640&quot;&gt;&lt;property id=&quot;20148&quot; value=&quot;5&quot;/&gt;&lt;property id=&quot;20300&quot; value=&quot;Slide 1&quot;/&gt;&lt;property id=&quot;20307&quot; value=&quot;585&quot;/&gt;&lt;/object&gt;&lt;object type=&quot;3&quot; unique_id=&quot;49641&quot;&gt;&lt;property id=&quot;20148&quot; value=&quot;5&quot;/&gt;&lt;property id=&quot;20300&quot; value=&quot;Slide 2&quot;/&gt;&lt;property id=&quot;20307&quot; value=&quot;567&quot;/&gt;&lt;/object&gt;&lt;object type=&quot;3&quot; unique_id=&quot;49642&quot;&gt;&lt;property id=&quot;20148&quot; value=&quot;5&quot;/&gt;&lt;property id=&quot;20300&quot; value=&quot;Slide 3&quot;/&gt;&lt;property id=&quot;20307&quot; value=&quot;569&quot;/&gt;&lt;/object&gt;&lt;object type=&quot;3&quot; unique_id=&quot;49643&quot;&gt;&lt;property id=&quot;20148&quot; value=&quot;5&quot;/&gt;&lt;property id=&quot;20300&quot; value=&quot;Slide 4&quot;/&gt;&lt;property id=&quot;20307&quot; value=&quot;570&quot;/&gt;&lt;/object&gt;&lt;object type=&quot;3&quot; unique_id=&quot;49644&quot;&gt;&lt;property id=&quot;20148&quot; value=&quot;5&quot;/&gt;&lt;property id=&quot;20300&quot; value=&quot;Slide 5&quot;/&gt;&lt;property id=&quot;20307&quot; value=&quot;571&quot;/&gt;&lt;/object&gt;&lt;object type=&quot;3&quot; unique_id=&quot;49645&quot;&gt;&lt;property id=&quot;20148&quot; value=&quot;5&quot;/&gt;&lt;property id=&quot;20300&quot; value=&quot;Slide 6&quot;/&gt;&lt;property id=&quot;20307&quot; value=&quot;572&quot;/&gt;&lt;/object&gt;&lt;object type=&quot;3&quot; unique_id=&quot;49646&quot;&gt;&lt;property id=&quot;20148&quot; value=&quot;5&quot;/&gt;&lt;property id=&quot;20300&quot; value=&quot;Slide 7&quot;/&gt;&lt;property id=&quot;20307&quot; value=&quot;573&quot;/&gt;&lt;/object&gt;&lt;object type=&quot;3&quot; unique_id=&quot;49647&quot;&gt;&lt;property id=&quot;20148&quot; value=&quot;5&quot;/&gt;&lt;property id=&quot;20300&quot; value=&quot;Slide 8&quot;/&gt;&lt;property id=&quot;20307&quot; value=&quot;574&quot;/&gt;&lt;/object&gt;&lt;object type=&quot;3&quot; unique_id=&quot;49648&quot;&gt;&lt;property id=&quot;20148&quot; value=&quot;5&quot;/&gt;&lt;property id=&quot;20300&quot; value=&quot;Slide 9&quot;/&gt;&lt;property id=&quot;20307&quot; value=&quot;575&quot;/&gt;&lt;/object&gt;&lt;object type=&quot;3&quot; unique_id=&quot;49649&quot;&gt;&lt;property id=&quot;20148&quot; value=&quot;5&quot;/&gt;&lt;property id=&quot;20300&quot; value=&quot;Slide 10&quot;/&gt;&lt;property id=&quot;20307&quot; value=&quot;576&quot;/&gt;&lt;/object&gt;&lt;object type=&quot;3&quot; unique_id=&quot;49650&quot;&gt;&lt;property id=&quot;20148&quot; value=&quot;5&quot;/&gt;&lt;property id=&quot;20300&quot; value=&quot;Slide 11&quot;/&gt;&lt;property id=&quot;20307&quot; value=&quot;577&quot;/&gt;&lt;/object&gt;&lt;object type=&quot;3&quot; unique_id=&quot;49651&quot;&gt;&lt;property id=&quot;20148&quot; value=&quot;5&quot;/&gt;&lt;property id=&quot;20300&quot; value=&quot;Slide 12&quot;/&gt;&lt;property id=&quot;20307&quot; value=&quot;578&quot;/&gt;&lt;/object&gt;&lt;object type=&quot;3&quot; unique_id=&quot;49652&quot;&gt;&lt;property id=&quot;20148&quot; value=&quot;5&quot;/&gt;&lt;property id=&quot;20300&quot; value=&quot;Slide 13&quot;/&gt;&lt;property id=&quot;20307&quot; value=&quot;579&quot;/&gt;&lt;/object&gt;&lt;object type=&quot;3&quot; unique_id=&quot;49653&quot;&gt;&lt;property id=&quot;20148&quot; value=&quot;5&quot;/&gt;&lt;property id=&quot;20300&quot; value=&quot;Slide 14&quot;/&gt;&lt;property id=&quot;20307&quot; value=&quot;580&quot;/&gt;&lt;/object&gt;&lt;object type=&quot;3&quot; unique_id=&quot;49654&quot;&gt;&lt;property id=&quot;20148&quot; value=&quot;5&quot;/&gt;&lt;property id=&quot;20300&quot; value=&quot;Slide 15&quot;/&gt;&lt;property id=&quot;20307&quot; value=&quot;581&quot;/&gt;&lt;/object&gt;&lt;object type=&quot;3&quot; unique_id=&quot;49655&quot;&gt;&lt;property id=&quot;20148&quot; value=&quot;5&quot;/&gt;&lt;property id=&quot;20300&quot; value=&quot;Slide 16&quot;/&gt;&lt;property id=&quot;20307&quot; value=&quot;582&quot;/&gt;&lt;/object&gt;&lt;object type=&quot;3&quot; unique_id=&quot;49656&quot;&gt;&lt;property id=&quot;20148&quot; value=&quot;5&quot;/&gt;&lt;property id=&quot;20300&quot; value=&quot;Slide 17&quot;/&gt;&lt;property id=&quot;20307&quot; value=&quot;583&quot;/&gt;&lt;/object&gt;&lt;object type=&quot;3&quot; unique_id=&quot;49657&quot;&gt;&lt;property id=&quot;20148&quot; value=&quot;5&quot;/&gt;&lt;property id=&quot;20300&quot; value=&quot;Slide 18&quot;/&gt;&lt;property id=&quot;20307&quot; value=&quot;584&quot;/&gt;&lt;/object&gt;&lt;object type=&quot;3&quot; unique_id=&quot;50243&quot;&gt;&lt;property id=&quot;20148&quot; value=&quot;5&quot;/&gt;&lt;property id=&quot;20300&quot; value=&quot;Slide 22&quot;/&gt;&lt;property id=&quot;20307&quot; value=&quot;586&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9941</TotalTime>
  <Words>3530</Words>
  <Application>Microsoft Office PowerPoint</Application>
  <PresentationFormat>Diavetítés a képernyőre (4:3 oldalarány)</PresentationFormat>
  <Paragraphs>709</Paragraphs>
  <Slides>108</Slides>
  <Notes>103</Notes>
  <HiddenSlides>2</HiddenSlides>
  <MMClips>3</MMClips>
  <ScaleCrop>false</ScaleCrop>
  <HeadingPairs>
    <vt:vector size="8" baseType="variant">
      <vt:variant>
        <vt:lpstr>Használt betűtípusok</vt:lpstr>
      </vt:variant>
      <vt:variant>
        <vt:i4>14</vt:i4>
      </vt:variant>
      <vt:variant>
        <vt:lpstr>Téma</vt:lpstr>
      </vt:variant>
      <vt:variant>
        <vt:i4>1</vt:i4>
      </vt:variant>
      <vt:variant>
        <vt:lpstr>Beágyazott OLE kiszolgálók</vt:lpstr>
      </vt:variant>
      <vt:variant>
        <vt:i4>1</vt:i4>
      </vt:variant>
      <vt:variant>
        <vt:lpstr>Diacímek</vt:lpstr>
      </vt:variant>
      <vt:variant>
        <vt:i4>108</vt:i4>
      </vt:variant>
    </vt:vector>
  </HeadingPairs>
  <TitlesOfParts>
    <vt:vector size="124" baseType="lpstr">
      <vt:lpstr>ＭＳ Ｐゴシック</vt:lpstr>
      <vt:lpstr>ＭＳ Ｐゴシック</vt:lpstr>
      <vt:lpstr>Arabic Typesetting</vt:lpstr>
      <vt:lpstr>aret MS</vt:lpstr>
      <vt:lpstr>Arial</vt:lpstr>
      <vt:lpstr>Arial (Címsorok)</vt:lpstr>
      <vt:lpstr>Calibri</vt:lpstr>
      <vt:lpstr>DINPro-Bold</vt:lpstr>
      <vt:lpstr>DINPro-Regular</vt:lpstr>
      <vt:lpstr>Georgia</vt:lpstr>
      <vt:lpstr>Open Sans</vt:lpstr>
      <vt:lpstr>Segoe Script</vt:lpstr>
      <vt:lpstr>Trebuchet MS</vt:lpstr>
      <vt:lpstr>Wingdings</vt:lpstr>
      <vt:lpstr>Office Theme</vt:lpstr>
      <vt:lpstr>Microsoft Excel 97-2003 Worksheet</vt:lpstr>
      <vt:lpstr>A DIGITÁLIS MARKETING, MINT STRATÉGIAI ESZKÖZ</vt:lpstr>
      <vt:lpstr>Miről is lesz szó?</vt:lpstr>
      <vt:lpstr>Személyes bemutatkozás</vt:lpstr>
      <vt:lpstr>STRATÉGIA ÉS INTEGRÁLT KOMMUNIKÁCIÓ</vt:lpstr>
      <vt:lpstr>Mi a stratégia?</vt:lpstr>
      <vt:lpstr>Stratégiai gondolkodásmód</vt:lpstr>
      <vt:lpstr>Stratégia piramis</vt:lpstr>
      <vt:lpstr>Stratégia piramis – Funkcionális szinten</vt:lpstr>
      <vt:lpstr>PowerPoint bemutató</vt:lpstr>
      <vt:lpstr>PowerPoint bemutató</vt:lpstr>
      <vt:lpstr>PowerPoint bemutató</vt:lpstr>
      <vt:lpstr>PowerPoint bemutató</vt:lpstr>
      <vt:lpstr>A technológia mindent megváltoztat….</vt:lpstr>
      <vt:lpstr>PowerPoint bemutató</vt:lpstr>
      <vt:lpstr>PowerPoint bemutató</vt:lpstr>
      <vt:lpstr>Az új típusú fogyasztó ereje</vt:lpstr>
      <vt:lpstr>Az elköteleződés szabályai megváltoztak!</vt:lpstr>
      <vt:lpstr>Értsük meg a célközönségünket! </vt:lpstr>
      <vt:lpstr>5W </vt:lpstr>
      <vt:lpstr>A fogyasztónk egy napja</vt:lpstr>
      <vt:lpstr>Hír vs hirdetés</vt:lpstr>
      <vt:lpstr>PowerPoint bemutató</vt:lpstr>
      <vt:lpstr>PowerPoint bemutató</vt:lpstr>
      <vt:lpstr>PowerPoint bemutató</vt:lpstr>
      <vt:lpstr>A kihívás komplexebb, mint gondoltuk….</vt:lpstr>
      <vt:lpstr>A kreatív ügynökség miben tud segíteni?</vt:lpstr>
      <vt:lpstr>Pedigree</vt:lpstr>
      <vt:lpstr>Pedigree</vt:lpstr>
      <vt:lpstr>Integrált kommunikáció:  a jelenkor szentgrálja?</vt:lpstr>
      <vt:lpstr>PowerPoint bemutató</vt:lpstr>
      <vt:lpstr>Digitális marketing – a vadnyugati aranyásás?</vt:lpstr>
      <vt:lpstr>Digitális marketing</vt:lpstr>
      <vt:lpstr>A POE-ELV</vt:lpstr>
      <vt:lpstr>Mi az integrált kommunikációs tervezés?</vt:lpstr>
      <vt:lpstr>Az integrált gondolkodás alapja (POE)</vt:lpstr>
      <vt:lpstr>Hagyományos és digitális média</vt:lpstr>
      <vt:lpstr>A POE arányokat a kommunikációs / kampány célok határozzák meg</vt:lpstr>
      <vt:lpstr>Mire jó a POE kommunikációs tervezésben?</vt:lpstr>
      <vt:lpstr>PowerPoint bemutató</vt:lpstr>
      <vt:lpstr>A fogyasztói életciklus fázisai más-más marketing választ igényelnek</vt:lpstr>
      <vt:lpstr>AZ EGYES RÉTEGEK ELTÉRŐ SZEREPET TÖLTENEK BE</vt:lpstr>
      <vt:lpstr>KPI-ALAPÚ TERVEZÉS ROI GONDOLKODÁS</vt:lpstr>
      <vt:lpstr>PowerPoint bemutató</vt:lpstr>
      <vt:lpstr>PowerPoint bemutató</vt:lpstr>
      <vt:lpstr>PowerPoint bemutató</vt:lpstr>
      <vt:lpstr>PowerPoint bemutató</vt:lpstr>
      <vt:lpstr>Tipikus online kampánycélok</vt:lpstr>
      <vt:lpstr>Tipikus online kampánycélok</vt:lpstr>
      <vt:lpstr>Tipikus online kampánycélok</vt:lpstr>
      <vt:lpstr>Milyen a jó cél?</vt:lpstr>
      <vt:lpstr>Milyen a jó cél?</vt:lpstr>
      <vt:lpstr>Jó példák</vt:lpstr>
      <vt:lpstr>Jó példák</vt:lpstr>
      <vt:lpstr>PowerPoint bemutató</vt:lpstr>
      <vt:lpstr>PowerPoint bemutató</vt:lpstr>
      <vt:lpstr>PowerPoint bemutató</vt:lpstr>
      <vt:lpstr>A célok, ill. KPI-ok típusai</vt:lpstr>
      <vt:lpstr>A KPI-ok mérése</vt:lpstr>
      <vt:lpstr>PowerPoint bemutató</vt:lpstr>
      <vt:lpstr>PowerPoint bemutató</vt:lpstr>
      <vt:lpstr>PowerPoint bemutató</vt:lpstr>
      <vt:lpstr>PowerPoint bemutató</vt:lpstr>
      <vt:lpstr>PowerPoint bemutató</vt:lpstr>
      <vt:lpstr>A kampányok típusai</vt:lpstr>
      <vt:lpstr>A kampányok típusai</vt:lpstr>
      <vt:lpstr>A kampányok típusai</vt:lpstr>
      <vt:lpstr>A kampányok típusai</vt:lpstr>
      <vt:lpstr>A kampányok típusai</vt:lpstr>
      <vt:lpstr>A kampányok típusai</vt:lpstr>
      <vt:lpstr>A kampányok típusai</vt:lpstr>
      <vt:lpstr>A kampányok típusai</vt:lpstr>
      <vt:lpstr>A kampányok típusai</vt:lpstr>
      <vt:lpstr>A kampányok típusai</vt:lpstr>
      <vt:lpstr>A kampányok típusai</vt:lpstr>
      <vt:lpstr>DIGITÁLIS TARTALOMMENEDZSMENT</vt:lpstr>
      <vt:lpstr>A digitális folyamatok rendje</vt:lpstr>
      <vt:lpstr>PowerPoint bemutató</vt:lpstr>
      <vt:lpstr>PowerPoint bemutató</vt:lpstr>
      <vt:lpstr>PÉLDÁK INTEGRÁLT MEGVALÓSÍTÁSOKRA</vt:lpstr>
      <vt:lpstr>Dreher</vt:lpstr>
      <vt:lpstr>Nesquik</vt:lpstr>
      <vt:lpstr>Milumil</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AZ INTEGRÁLT KAMPÁNYOK KÖZÖSSÉGI MÉDIÁS  MEGJELENÉSE</vt:lpstr>
      <vt:lpstr>A Gösser sör kommunikációja</vt:lpstr>
      <vt:lpstr>2012 – új reklámfilm, új kommunikációs irány</vt:lpstr>
      <vt:lpstr>PowerPoint bemutató</vt:lpstr>
      <vt:lpstr>A reklámfilm zene további útja</vt:lpstr>
      <vt:lpstr>PowerPoint bemutató</vt:lpstr>
      <vt:lpstr>PowerPoint bemutató</vt:lpstr>
      <vt:lpstr>Támogatás – promo videó direkt linkkel</vt:lpstr>
      <vt:lpstr>PowerPoint bemutató</vt:lpstr>
      <vt:lpstr>PowerPoint bemutató</vt:lpstr>
      <vt:lpstr>PowerPoint bemutató</vt:lpstr>
      <vt:lpstr>Eredmény: Valóban vissza a természetbe!</vt:lpstr>
      <vt:lpstr>Támogatás – videóbannerek social panellel</vt:lpstr>
      <vt:lpstr>PowerPoint bemutató</vt:lpstr>
      <vt:lpstr>Gyakornoki lehetőség az MEC-nél!</vt:lpstr>
      <vt:lpstr>Köszönjük a figyelmet!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MAKSZ-Corvinus_Mobil</dc:title>
  <dc:creator>Vera.Bognar@mediacom.com</dc:creator>
  <cp:lastModifiedBy>Zsuzsi</cp:lastModifiedBy>
  <cp:revision>936</cp:revision>
  <cp:lastPrinted>2015-03-11T11:28:11Z</cp:lastPrinted>
  <dcterms:created xsi:type="dcterms:W3CDTF">2010-04-22T21:15:37Z</dcterms:created>
  <dcterms:modified xsi:type="dcterms:W3CDTF">2015-04-09T14:40:48Z</dcterms:modified>
</cp:coreProperties>
</file>